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90" r:id="rId5"/>
    <p:sldId id="289" r:id="rId6"/>
    <p:sldId id="259" r:id="rId7"/>
    <p:sldId id="282" r:id="rId8"/>
    <p:sldId id="283" r:id="rId9"/>
    <p:sldId id="288" r:id="rId10"/>
    <p:sldId id="284" r:id="rId11"/>
    <p:sldId id="285" r:id="rId12"/>
    <p:sldId id="286" r:id="rId13"/>
    <p:sldId id="28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461DE20-968F-0E46-404F-940468F7CD7C}" name="Billie Dunne" initials="BD" userId="S::bdunne@electoralcommission.org.uk::3844182d-c2e7-419d-8d32-c40b23cdb852" providerId="AD"/>
  <p188:author id="{C8BF9928-B998-A525-507A-C83B6153F6B6}" name="Sarah Barker" initials="SB" userId="S::sbarker@electoralcommission.org.uk::0f2330d9-141e-4cf7-a7a2-784b278b1dec" providerId="AD"/>
  <p188:author id="{8DEAC02F-CA8A-842A-D805-01672389FA84}" name="Lorna Crouch" initials="LC" userId="S::lorna.crouch@ndti.org.uk::10d434dc-9336-44ad-9173-5bf196c98237" providerId="AD"/>
  <p188:author id="{1FC0DA33-EE96-19AF-6DAD-7855CED1B99F}" name="Lauren McDermott" initials="LM" userId="S::lmcdermott@electoralcommission.org.uk::064bc639-9bfc-458f-9e08-cf204c0f436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9"/>
    <a:srgbClr val="FFFF8F"/>
    <a:srgbClr val="E0E2F4"/>
    <a:srgbClr val="B3B8E3"/>
    <a:srgbClr val="181C41"/>
    <a:srgbClr val="EDB9D5"/>
    <a:srgbClr val="CC408E"/>
    <a:srgbClr val="9FD8FF"/>
    <a:srgbClr val="0067AB"/>
    <a:srgbClr val="CBF1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DE96EF-AF66-402C-A8BC-8CBA8E970443}" v="1" dt="2026-06-11T11:02:26.187"/>
    <p1510:client id="{E8303C0A-F2F5-48F6-AC58-E37D6A543E7C}" v="3" dt="2026-06-11T11:00:01.3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167" autoAdjust="0"/>
  </p:normalViewPr>
  <p:slideViewPr>
    <p:cSldViewPr snapToGrid="0">
      <p:cViewPr varScale="1">
        <p:scale>
          <a:sx n="85" d="100"/>
          <a:sy n="85" d="100"/>
        </p:scale>
        <p:origin x="155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Dresser" userId="af0fc916-a7ea-401a-b609-61b98d1cef48" providerId="ADAL" clId="{AAE8A58E-40AC-4761-998C-40E7668DF0E6}"/>
    <pc:docChg chg="undo custSel modSld">
      <pc:chgData name="Richard Dresser" userId="af0fc916-a7ea-401a-b609-61b98d1cef48" providerId="ADAL" clId="{AAE8A58E-40AC-4761-998C-40E7668DF0E6}" dt="2026-06-11T11:02:26.187" v="20"/>
      <pc:docMkLst>
        <pc:docMk/>
      </pc:docMkLst>
      <pc:sldChg chg="addSp modSp mod">
        <pc:chgData name="Richard Dresser" userId="af0fc916-a7ea-401a-b609-61b98d1cef48" providerId="ADAL" clId="{AAE8A58E-40AC-4761-998C-40E7668DF0E6}" dt="2026-06-11T10:59:52.917" v="9" actId="962"/>
        <pc:sldMkLst>
          <pc:docMk/>
          <pc:sldMk cId="2143929277" sldId="259"/>
        </pc:sldMkLst>
        <pc:spChg chg="mod">
          <ac:chgData name="Richard Dresser" userId="af0fc916-a7ea-401a-b609-61b98d1cef48" providerId="ADAL" clId="{AAE8A58E-40AC-4761-998C-40E7668DF0E6}" dt="2026-06-11T10:59:41.419" v="6" actId="14100"/>
          <ac:spMkLst>
            <pc:docMk/>
            <pc:sldMk cId="2143929277" sldId="259"/>
            <ac:spMk id="13" creationId="{1AD217F1-2139-AF7F-933D-F786AFB8CC0D}"/>
          </ac:spMkLst>
        </pc:spChg>
        <pc:spChg chg="mod">
          <ac:chgData name="Richard Dresser" userId="af0fc916-a7ea-401a-b609-61b98d1cef48" providerId="ADAL" clId="{AAE8A58E-40AC-4761-998C-40E7668DF0E6}" dt="2026-06-11T10:59:47.103" v="7" actId="164"/>
          <ac:spMkLst>
            <pc:docMk/>
            <pc:sldMk cId="2143929277" sldId="259"/>
            <ac:spMk id="16" creationId="{40640DC7-A049-AFC2-4495-FB583EEBE196}"/>
          </ac:spMkLst>
        </pc:spChg>
        <pc:spChg chg="mod">
          <ac:chgData name="Richard Dresser" userId="af0fc916-a7ea-401a-b609-61b98d1cef48" providerId="ADAL" clId="{AAE8A58E-40AC-4761-998C-40E7668DF0E6}" dt="2026-06-11T10:59:47.103" v="7" actId="164"/>
          <ac:spMkLst>
            <pc:docMk/>
            <pc:sldMk cId="2143929277" sldId="259"/>
            <ac:spMk id="17" creationId="{B1589FBC-A425-898A-BE99-03A4969129D2}"/>
          </ac:spMkLst>
        </pc:spChg>
        <pc:grpChg chg="add mod">
          <ac:chgData name="Richard Dresser" userId="af0fc916-a7ea-401a-b609-61b98d1cef48" providerId="ADAL" clId="{AAE8A58E-40AC-4761-998C-40E7668DF0E6}" dt="2026-06-11T10:59:52.917" v="9" actId="962"/>
          <ac:grpSpMkLst>
            <pc:docMk/>
            <pc:sldMk cId="2143929277" sldId="259"/>
            <ac:grpSpMk id="19" creationId="{4F1D1AC4-3C97-7B9D-9FE6-CB946BED6B49}"/>
          </ac:grpSpMkLst>
        </pc:grpChg>
        <pc:picChg chg="mod">
          <ac:chgData name="Richard Dresser" userId="af0fc916-a7ea-401a-b609-61b98d1cef48" providerId="ADAL" clId="{AAE8A58E-40AC-4761-998C-40E7668DF0E6}" dt="2026-06-11T10:59:47.103" v="7" actId="164"/>
          <ac:picMkLst>
            <pc:docMk/>
            <pc:sldMk cId="2143929277" sldId="259"/>
            <ac:picMk id="6" creationId="{B2692B88-9494-A5A4-40DF-7931BB549DEE}"/>
          </ac:picMkLst>
        </pc:picChg>
        <pc:picChg chg="mod">
          <ac:chgData name="Richard Dresser" userId="af0fc916-a7ea-401a-b609-61b98d1cef48" providerId="ADAL" clId="{AAE8A58E-40AC-4761-998C-40E7668DF0E6}" dt="2026-06-11T10:59:47.103" v="7" actId="164"/>
          <ac:picMkLst>
            <pc:docMk/>
            <pc:sldMk cId="2143929277" sldId="259"/>
            <ac:picMk id="18" creationId="{57057A11-2775-E4E6-8D8B-021A288EB02B}"/>
          </ac:picMkLst>
        </pc:picChg>
        <pc:picChg chg="mod">
          <ac:chgData name="Richard Dresser" userId="af0fc916-a7ea-401a-b609-61b98d1cef48" providerId="ADAL" clId="{AAE8A58E-40AC-4761-998C-40E7668DF0E6}" dt="2026-06-11T10:59:47.103" v="7" actId="164"/>
          <ac:picMkLst>
            <pc:docMk/>
            <pc:sldMk cId="2143929277" sldId="259"/>
            <ac:picMk id="22" creationId="{B163820D-A3D3-B309-7906-39FDC6877063}"/>
          </ac:picMkLst>
        </pc:picChg>
      </pc:sldChg>
      <pc:sldChg chg="modSp mod">
        <pc:chgData name="Richard Dresser" userId="af0fc916-a7ea-401a-b609-61b98d1cef48" providerId="ADAL" clId="{AAE8A58E-40AC-4761-998C-40E7668DF0E6}" dt="2026-06-11T11:00:06.342" v="13" actId="962"/>
        <pc:sldMkLst>
          <pc:docMk/>
          <pc:sldMk cId="2606252035" sldId="282"/>
        </pc:sldMkLst>
        <pc:picChg chg="mod">
          <ac:chgData name="Richard Dresser" userId="af0fc916-a7ea-401a-b609-61b98d1cef48" providerId="ADAL" clId="{AAE8A58E-40AC-4761-998C-40E7668DF0E6}" dt="2026-06-11T11:00:04.941" v="12" actId="962"/>
          <ac:picMkLst>
            <pc:docMk/>
            <pc:sldMk cId="2606252035" sldId="282"/>
            <ac:picMk id="6" creationId="{F57983AA-7756-AFB9-5E07-40ACBB78E144}"/>
          </ac:picMkLst>
        </pc:picChg>
        <pc:picChg chg="mod">
          <ac:chgData name="Richard Dresser" userId="af0fc916-a7ea-401a-b609-61b98d1cef48" providerId="ADAL" clId="{AAE8A58E-40AC-4761-998C-40E7668DF0E6}" dt="2026-06-11T11:00:02.979" v="11" actId="962"/>
          <ac:picMkLst>
            <pc:docMk/>
            <pc:sldMk cId="2606252035" sldId="282"/>
            <ac:picMk id="13" creationId="{0DC09C0A-6535-61FB-39A1-2FEF262B143F}"/>
          </ac:picMkLst>
        </pc:picChg>
        <pc:picChg chg="mod">
          <ac:chgData name="Richard Dresser" userId="af0fc916-a7ea-401a-b609-61b98d1cef48" providerId="ADAL" clId="{AAE8A58E-40AC-4761-998C-40E7668DF0E6}" dt="2026-06-11T11:00:06.342" v="13" actId="962"/>
          <ac:picMkLst>
            <pc:docMk/>
            <pc:sldMk cId="2606252035" sldId="282"/>
            <ac:picMk id="15" creationId="{2D818C60-2E65-1B80-44E7-9261C98DB0B3}"/>
          </ac:picMkLst>
        </pc:picChg>
        <pc:picChg chg="mod">
          <ac:chgData name="Richard Dresser" userId="af0fc916-a7ea-401a-b609-61b98d1cef48" providerId="ADAL" clId="{AAE8A58E-40AC-4761-998C-40E7668DF0E6}" dt="2026-06-11T11:00:01.331" v="10" actId="962"/>
          <ac:picMkLst>
            <pc:docMk/>
            <pc:sldMk cId="2606252035" sldId="282"/>
            <ac:picMk id="2054" creationId="{88AA328A-F7F7-6628-9808-1A16735AC665}"/>
          </ac:picMkLst>
        </pc:picChg>
      </pc:sldChg>
      <pc:sldChg chg="addSp delSp modSp mod delAnim modAnim">
        <pc:chgData name="Richard Dresser" userId="af0fc916-a7ea-401a-b609-61b98d1cef48" providerId="ADAL" clId="{AAE8A58E-40AC-4761-998C-40E7668DF0E6}" dt="2026-06-11T11:02:26.187" v="20"/>
        <pc:sldMkLst>
          <pc:docMk/>
          <pc:sldMk cId="925289234" sldId="283"/>
        </pc:sldMkLst>
        <pc:picChg chg="add mod">
          <ac:chgData name="Richard Dresser" userId="af0fc916-a7ea-401a-b609-61b98d1cef48" providerId="ADAL" clId="{AAE8A58E-40AC-4761-998C-40E7668DF0E6}" dt="2026-06-11T11:02:26.187" v="20"/>
          <ac:picMkLst>
            <pc:docMk/>
            <pc:sldMk cId="925289234" sldId="283"/>
            <ac:picMk id="2" creationId="{575AC79C-E21F-CC12-23DC-12C2E0BAC8E6}"/>
          </ac:picMkLst>
        </pc:picChg>
        <pc:picChg chg="del mod">
          <ac:chgData name="Richard Dresser" userId="af0fc916-a7ea-401a-b609-61b98d1cef48" providerId="ADAL" clId="{AAE8A58E-40AC-4761-998C-40E7668DF0E6}" dt="2026-06-11T11:01:23.223" v="19" actId="478"/>
          <ac:picMkLst>
            <pc:docMk/>
            <pc:sldMk cId="925289234" sldId="283"/>
            <ac:picMk id="5" creationId="{F95B30ED-3B0C-1F71-E733-C3969B7474B4}"/>
          </ac:picMkLst>
        </pc:picChg>
      </pc:sldChg>
      <pc:sldChg chg="modSp mod">
        <pc:chgData name="Richard Dresser" userId="af0fc916-a7ea-401a-b609-61b98d1cef48" providerId="ADAL" clId="{AAE8A58E-40AC-4761-998C-40E7668DF0E6}" dt="2026-06-11T10:59:29.775" v="3" actId="962"/>
        <pc:sldMkLst>
          <pc:docMk/>
          <pc:sldMk cId="1023031897" sldId="289"/>
        </pc:sldMkLst>
        <pc:spChg chg="mod">
          <ac:chgData name="Richard Dresser" userId="af0fc916-a7ea-401a-b609-61b98d1cef48" providerId="ADAL" clId="{AAE8A58E-40AC-4761-998C-40E7668DF0E6}" dt="2026-06-11T10:59:29.775" v="3" actId="962"/>
          <ac:spMkLst>
            <pc:docMk/>
            <pc:sldMk cId="1023031897" sldId="289"/>
            <ac:spMk id="15" creationId="{3484D620-11E8-A162-61A4-E3A9D7D2D2A5}"/>
          </ac:spMkLst>
        </pc:spChg>
        <pc:picChg chg="mod">
          <ac:chgData name="Richard Dresser" userId="af0fc916-a7ea-401a-b609-61b98d1cef48" providerId="ADAL" clId="{AAE8A58E-40AC-4761-998C-40E7668DF0E6}" dt="2026-06-11T10:59:25.076" v="0" actId="962"/>
          <ac:picMkLst>
            <pc:docMk/>
            <pc:sldMk cId="1023031897" sldId="289"/>
            <ac:picMk id="6" creationId="{BC1F5305-F28B-2BEB-F998-038E4320FCC9}"/>
          </ac:picMkLst>
        </pc:picChg>
        <pc:picChg chg="mod">
          <ac:chgData name="Richard Dresser" userId="af0fc916-a7ea-401a-b609-61b98d1cef48" providerId="ADAL" clId="{AAE8A58E-40AC-4761-998C-40E7668DF0E6}" dt="2026-06-11T10:59:26.388" v="1" actId="962"/>
          <ac:picMkLst>
            <pc:docMk/>
            <pc:sldMk cId="1023031897" sldId="289"/>
            <ac:picMk id="12" creationId="{E92B5C26-607D-DB92-8C77-93E8D6C54E61}"/>
          </ac:picMkLst>
        </pc:picChg>
        <pc:picChg chg="mod">
          <ac:chgData name="Richard Dresser" userId="af0fc916-a7ea-401a-b609-61b98d1cef48" providerId="ADAL" clId="{AAE8A58E-40AC-4761-998C-40E7668DF0E6}" dt="2026-06-11T10:59:27.734" v="2" actId="962"/>
          <ac:picMkLst>
            <pc:docMk/>
            <pc:sldMk cId="1023031897" sldId="289"/>
            <ac:picMk id="16" creationId="{22FD97C6-AAEA-3C9A-BFBE-0192330C97AE}"/>
          </ac:picMkLst>
        </pc:picChg>
      </pc:sldChg>
    </pc:docChg>
  </pc:docChgLst>
  <pc:docChgLst>
    <pc:chgData name="Helen Clark" userId="25982c10-e956-4431-8d3a-216a24c97af1" providerId="ADAL" clId="{FD40C11A-5A9C-43C9-AA4C-DC264913DECB}"/>
    <pc:docChg chg="modSld">
      <pc:chgData name="Helen Clark" userId="25982c10-e956-4431-8d3a-216a24c97af1" providerId="ADAL" clId="{FD40C11A-5A9C-43C9-AA4C-DC264913DECB}" dt="2026-05-13T10:04:46.745" v="1" actId="20577"/>
      <pc:docMkLst>
        <pc:docMk/>
      </pc:docMkLst>
      <pc:sldChg chg="modSp mod">
        <pc:chgData name="Helen Clark" userId="25982c10-e956-4431-8d3a-216a24c97af1" providerId="ADAL" clId="{FD40C11A-5A9C-43C9-AA4C-DC264913DECB}" dt="2026-05-13T10:04:46.745" v="1" actId="20577"/>
        <pc:sldMkLst>
          <pc:docMk/>
          <pc:sldMk cId="4095088168" sldId="286"/>
        </pc:sldMkLst>
        <pc:spChg chg="mod">
          <ac:chgData name="Helen Clark" userId="25982c10-e956-4431-8d3a-216a24c97af1" providerId="ADAL" clId="{FD40C11A-5A9C-43C9-AA4C-DC264913DECB}" dt="2026-05-13T10:04:46.745" v="1" actId="20577"/>
          <ac:spMkLst>
            <pc:docMk/>
            <pc:sldMk cId="4095088168" sldId="286"/>
            <ac:spMk id="10" creationId="{C2ECC303-16B8-B81A-C6F0-3BB6DF1CAD0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79F4CC-0DB6-4027-9D0E-30FE1C4A7523}" type="datetimeFigureOut">
              <a:rPr lang="en-GB" smtClean="0"/>
              <a:t>11/06/2026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292F00-C778-4619-A0D8-A69690039BC9}" type="slidenum">
              <a:rPr lang="en-GB" smtClean="0"/>
              <a:t>‹#›</a:t>
            </a:fld>
            <a:endParaRPr lang="en-GB"/>
          </a:p>
        </p:txBody>
      </p:sp>
    </p:spTree>
    <p:extLst>
      <p:ext uri="{BB962C8B-B14F-4D97-AF65-F5344CB8AC3E}">
        <p14:creationId xmlns:p14="http://schemas.microsoft.com/office/powerpoint/2010/main" val="2474676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Just to establish rules about allowing everyone to have an opinion and don’t judge them.</a:t>
            </a:r>
          </a:p>
        </p:txBody>
      </p:sp>
      <p:sp>
        <p:nvSpPr>
          <p:cNvPr id="4" name="Slide Number Placeholder 3"/>
          <p:cNvSpPr>
            <a:spLocks noGrp="1"/>
          </p:cNvSpPr>
          <p:nvPr>
            <p:ph type="sldNum" sz="quarter" idx="5"/>
          </p:nvPr>
        </p:nvSpPr>
        <p:spPr/>
        <p:txBody>
          <a:bodyPr/>
          <a:lstStyle/>
          <a:p>
            <a:fld id="{8D292F00-C778-4619-A0D8-A69690039BC9}" type="slidenum">
              <a:rPr lang="en-GB" smtClean="0"/>
              <a:t>2</a:t>
            </a:fld>
            <a:endParaRPr lang="en-GB"/>
          </a:p>
        </p:txBody>
      </p:sp>
    </p:spTree>
    <p:extLst>
      <p:ext uri="{BB962C8B-B14F-4D97-AF65-F5344CB8AC3E}">
        <p14:creationId xmlns:p14="http://schemas.microsoft.com/office/powerpoint/2010/main" val="2052644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65FFE-7C7B-227F-274D-A6DDC25F78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2438B2-BAFF-77AB-6AF4-4CC24D8258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E8F638-FAB5-8882-B115-01886E6213CA}"/>
              </a:ext>
            </a:extLst>
          </p:cNvPr>
          <p:cNvSpPr>
            <a:spLocks noGrp="1"/>
          </p:cNvSpPr>
          <p:nvPr>
            <p:ph type="body" idx="1"/>
          </p:nvPr>
        </p:nvSpPr>
        <p:spPr/>
        <p:txBody>
          <a:bodyPr/>
          <a:lstStyle/>
          <a:p>
            <a:r>
              <a:rPr lang="en-GB"/>
              <a:t>Recap previous learning</a:t>
            </a:r>
          </a:p>
        </p:txBody>
      </p:sp>
      <p:sp>
        <p:nvSpPr>
          <p:cNvPr id="4" name="Slide Number Placeholder 3">
            <a:extLst>
              <a:ext uri="{FF2B5EF4-FFF2-40B4-BE49-F238E27FC236}">
                <a16:creationId xmlns:a16="http://schemas.microsoft.com/office/drawing/2014/main" id="{C3BAA879-5144-224C-FDD2-77550402D6F8}"/>
              </a:ext>
            </a:extLst>
          </p:cNvPr>
          <p:cNvSpPr>
            <a:spLocks noGrp="1"/>
          </p:cNvSpPr>
          <p:nvPr>
            <p:ph type="sldNum" sz="quarter" idx="5"/>
          </p:nvPr>
        </p:nvSpPr>
        <p:spPr/>
        <p:txBody>
          <a:bodyPr/>
          <a:lstStyle/>
          <a:p>
            <a:fld id="{8D292F00-C778-4619-A0D8-A69690039BC9}" type="slidenum">
              <a:rPr lang="en-GB" smtClean="0"/>
              <a:t>3</a:t>
            </a:fld>
            <a:endParaRPr lang="en-GB"/>
          </a:p>
        </p:txBody>
      </p:sp>
    </p:spTree>
    <p:extLst>
      <p:ext uri="{BB962C8B-B14F-4D97-AF65-F5344CB8AC3E}">
        <p14:creationId xmlns:p14="http://schemas.microsoft.com/office/powerpoint/2010/main" val="1860023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86AA1-13E9-7DF8-9AEC-BE8D6E647D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5D9733-6D28-6047-D9AD-935394ADE5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65B64A-FBD7-A299-7FC5-D1644719B19E}"/>
              </a:ext>
            </a:extLst>
          </p:cNvPr>
          <p:cNvSpPr>
            <a:spLocks noGrp="1"/>
          </p:cNvSpPr>
          <p:nvPr>
            <p:ph type="body" idx="1"/>
          </p:nvPr>
        </p:nvSpPr>
        <p:spPr/>
        <p:txBody>
          <a:bodyPr/>
          <a:lstStyle/>
          <a:p>
            <a:r>
              <a:rPr lang="en-GB"/>
              <a:t>This covers things learned in previous lessons, take the opportunity to recap along the way. If you have symbols you already use for ‘now’ and ‘next’ tasks, please feel free to replace the current ones in the slide. </a:t>
            </a:r>
          </a:p>
        </p:txBody>
      </p:sp>
      <p:sp>
        <p:nvSpPr>
          <p:cNvPr id="4" name="Slide Number Placeholder 3">
            <a:extLst>
              <a:ext uri="{FF2B5EF4-FFF2-40B4-BE49-F238E27FC236}">
                <a16:creationId xmlns:a16="http://schemas.microsoft.com/office/drawing/2014/main" id="{0EF0103E-9309-8697-6A76-63EB3E67903C}"/>
              </a:ext>
            </a:extLst>
          </p:cNvPr>
          <p:cNvSpPr>
            <a:spLocks noGrp="1"/>
          </p:cNvSpPr>
          <p:nvPr>
            <p:ph type="sldNum" sz="quarter" idx="5"/>
          </p:nvPr>
        </p:nvSpPr>
        <p:spPr/>
        <p:txBody>
          <a:bodyPr/>
          <a:lstStyle/>
          <a:p>
            <a:fld id="{8D292F00-C778-4619-A0D8-A69690039BC9}" type="slidenum">
              <a:rPr lang="en-GB" smtClean="0"/>
              <a:t>4</a:t>
            </a:fld>
            <a:endParaRPr lang="en-GB"/>
          </a:p>
        </p:txBody>
      </p:sp>
    </p:spTree>
    <p:extLst>
      <p:ext uri="{BB962C8B-B14F-4D97-AF65-F5344CB8AC3E}">
        <p14:creationId xmlns:p14="http://schemas.microsoft.com/office/powerpoint/2010/main" val="1523601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854FE-F992-5606-50F1-FAA10A1162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520BF6-95A3-5A37-035B-385BA35B28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0F145F-1F7D-B118-6663-8DBE40D3D0C6}"/>
              </a:ext>
            </a:extLst>
          </p:cNvPr>
          <p:cNvSpPr>
            <a:spLocks noGrp="1"/>
          </p:cNvSpPr>
          <p:nvPr>
            <p:ph type="body" idx="1"/>
          </p:nvPr>
        </p:nvSpPr>
        <p:spPr/>
        <p:txBody>
          <a:bodyPr/>
          <a:lstStyle/>
          <a:p>
            <a:r>
              <a:rPr lang="en-GB"/>
              <a:t>This video covers every step in the Voting in person social story Easy Read document</a:t>
            </a:r>
          </a:p>
        </p:txBody>
      </p:sp>
      <p:sp>
        <p:nvSpPr>
          <p:cNvPr id="4" name="Slide Number Placeholder 3">
            <a:extLst>
              <a:ext uri="{FF2B5EF4-FFF2-40B4-BE49-F238E27FC236}">
                <a16:creationId xmlns:a16="http://schemas.microsoft.com/office/drawing/2014/main" id="{5EECCD9D-ECAB-C7A6-8BC2-C9D3A3AA99D7}"/>
              </a:ext>
            </a:extLst>
          </p:cNvPr>
          <p:cNvSpPr>
            <a:spLocks noGrp="1"/>
          </p:cNvSpPr>
          <p:nvPr>
            <p:ph type="sldNum" sz="quarter" idx="5"/>
          </p:nvPr>
        </p:nvSpPr>
        <p:spPr/>
        <p:txBody>
          <a:bodyPr/>
          <a:lstStyle/>
          <a:p>
            <a:fld id="{8D292F00-C778-4619-A0D8-A69690039BC9}" type="slidenum">
              <a:rPr lang="en-GB" smtClean="0"/>
              <a:t>5</a:t>
            </a:fld>
            <a:endParaRPr lang="en-GB"/>
          </a:p>
        </p:txBody>
      </p:sp>
    </p:spTree>
    <p:extLst>
      <p:ext uri="{BB962C8B-B14F-4D97-AF65-F5344CB8AC3E}">
        <p14:creationId xmlns:p14="http://schemas.microsoft.com/office/powerpoint/2010/main" val="4026523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A43BE-5934-D62B-1200-FFF36B2A75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79C718-D5A6-EFF1-5395-4F01BF50DF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C8889E-91AF-4F0C-A5B9-3CD25E5F58B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the main written task.  Text is from the easy read guide.  Explore and recap as needed. </a:t>
            </a:r>
            <a:r>
              <a:rPr lang="en-GB" sz="1200" kern="1200">
                <a:solidFill>
                  <a:schemeClr val="tx1"/>
                </a:solidFill>
                <a:effectLst/>
                <a:latin typeface="+mn-lt"/>
                <a:ea typeface="+mn-ea"/>
                <a:cs typeface="+mn-cs"/>
              </a:rPr>
              <a:t>Create your own mock polling station and role play the different steps in the video or PowerPoint.</a:t>
            </a:r>
          </a:p>
          <a:p>
            <a:endParaRPr lang="en-GB"/>
          </a:p>
        </p:txBody>
      </p:sp>
      <p:sp>
        <p:nvSpPr>
          <p:cNvPr id="4" name="Slide Number Placeholder 3">
            <a:extLst>
              <a:ext uri="{FF2B5EF4-FFF2-40B4-BE49-F238E27FC236}">
                <a16:creationId xmlns:a16="http://schemas.microsoft.com/office/drawing/2014/main" id="{FB7B7EA5-D3BD-ED98-526B-8864192BDC1A}"/>
              </a:ext>
            </a:extLst>
          </p:cNvPr>
          <p:cNvSpPr>
            <a:spLocks noGrp="1"/>
          </p:cNvSpPr>
          <p:nvPr>
            <p:ph type="sldNum" sz="quarter" idx="5"/>
          </p:nvPr>
        </p:nvSpPr>
        <p:spPr/>
        <p:txBody>
          <a:bodyPr/>
          <a:lstStyle/>
          <a:p>
            <a:fld id="{8D292F00-C778-4619-A0D8-A69690039BC9}" type="slidenum">
              <a:rPr lang="en-GB" smtClean="0"/>
              <a:t>6</a:t>
            </a:fld>
            <a:endParaRPr lang="en-GB"/>
          </a:p>
        </p:txBody>
      </p:sp>
    </p:spTree>
    <p:extLst>
      <p:ext uri="{BB962C8B-B14F-4D97-AF65-F5344CB8AC3E}">
        <p14:creationId xmlns:p14="http://schemas.microsoft.com/office/powerpoint/2010/main" val="2173794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76A3D-B4E0-21E9-75CA-043A2DF87E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99A93F-CD91-33CD-66D6-1D54601E8F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25BF70-865E-96C8-FF7B-0C7AB46755F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the main written task.  Text is from the easy read guide.  Explore and recap as needed. </a:t>
            </a:r>
            <a:r>
              <a:rPr lang="en-GB" sz="1200" kern="1200">
                <a:solidFill>
                  <a:schemeClr val="tx1"/>
                </a:solidFill>
                <a:effectLst/>
                <a:latin typeface="+mn-lt"/>
                <a:ea typeface="+mn-ea"/>
                <a:cs typeface="+mn-cs"/>
              </a:rPr>
              <a:t>Create your own mock polling station and role play the different steps in the video or PowerPoint.</a:t>
            </a:r>
          </a:p>
        </p:txBody>
      </p:sp>
      <p:sp>
        <p:nvSpPr>
          <p:cNvPr id="4" name="Slide Number Placeholder 3">
            <a:extLst>
              <a:ext uri="{FF2B5EF4-FFF2-40B4-BE49-F238E27FC236}">
                <a16:creationId xmlns:a16="http://schemas.microsoft.com/office/drawing/2014/main" id="{2C2EA637-BF0A-1E94-9619-0B6C868EECCF}"/>
              </a:ext>
            </a:extLst>
          </p:cNvPr>
          <p:cNvSpPr>
            <a:spLocks noGrp="1"/>
          </p:cNvSpPr>
          <p:nvPr>
            <p:ph type="sldNum" sz="quarter" idx="5"/>
          </p:nvPr>
        </p:nvSpPr>
        <p:spPr/>
        <p:txBody>
          <a:bodyPr/>
          <a:lstStyle/>
          <a:p>
            <a:fld id="{8D292F00-C778-4619-A0D8-A69690039BC9}" type="slidenum">
              <a:rPr lang="en-GB" smtClean="0"/>
              <a:t>7</a:t>
            </a:fld>
            <a:endParaRPr lang="en-GB"/>
          </a:p>
        </p:txBody>
      </p:sp>
    </p:spTree>
    <p:extLst>
      <p:ext uri="{BB962C8B-B14F-4D97-AF65-F5344CB8AC3E}">
        <p14:creationId xmlns:p14="http://schemas.microsoft.com/office/powerpoint/2010/main" val="3895873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D92D9-ABBC-3ABB-16E9-84D56B9226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28862B-E7A2-E697-6EEA-24A5BD8619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F8B102-C384-26B3-BE9F-B37D375EE49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the main written task.  Text is from the easy read guide.  Explore and recap as needed. </a:t>
            </a:r>
            <a:r>
              <a:rPr lang="en-GB" sz="1200" kern="1200">
                <a:solidFill>
                  <a:schemeClr val="tx1"/>
                </a:solidFill>
                <a:effectLst/>
                <a:latin typeface="+mn-lt"/>
                <a:ea typeface="+mn-ea"/>
                <a:cs typeface="+mn-cs"/>
              </a:rPr>
              <a:t>Create your own mock polling station and role play the different steps in the video or PowerPoint.</a:t>
            </a:r>
          </a:p>
        </p:txBody>
      </p:sp>
      <p:sp>
        <p:nvSpPr>
          <p:cNvPr id="4" name="Slide Number Placeholder 3">
            <a:extLst>
              <a:ext uri="{FF2B5EF4-FFF2-40B4-BE49-F238E27FC236}">
                <a16:creationId xmlns:a16="http://schemas.microsoft.com/office/drawing/2014/main" id="{9C0913FE-0A64-B1BC-14AF-6A13D6F013EC}"/>
              </a:ext>
            </a:extLst>
          </p:cNvPr>
          <p:cNvSpPr>
            <a:spLocks noGrp="1"/>
          </p:cNvSpPr>
          <p:nvPr>
            <p:ph type="sldNum" sz="quarter" idx="5"/>
          </p:nvPr>
        </p:nvSpPr>
        <p:spPr/>
        <p:txBody>
          <a:bodyPr/>
          <a:lstStyle/>
          <a:p>
            <a:fld id="{8D292F00-C778-4619-A0D8-A69690039BC9}" type="slidenum">
              <a:rPr lang="en-GB" smtClean="0"/>
              <a:t>8</a:t>
            </a:fld>
            <a:endParaRPr lang="en-GB"/>
          </a:p>
        </p:txBody>
      </p:sp>
    </p:spTree>
    <p:extLst>
      <p:ext uri="{BB962C8B-B14F-4D97-AF65-F5344CB8AC3E}">
        <p14:creationId xmlns:p14="http://schemas.microsoft.com/office/powerpoint/2010/main" val="2659881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8C160-9521-420A-17EA-AD4EE1BA4F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F81CE4-3FB1-0F91-F69D-3449196625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B8A32C-92AA-38C7-206F-4D3AB5675D2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the main written task.  Text is from the easy read guide.  </a:t>
            </a:r>
            <a:r>
              <a:rPr lang="en-GB"/>
              <a:t>Explore and recap as needed. </a:t>
            </a:r>
            <a:r>
              <a:rPr lang="en-GB" sz="1200" kern="1200" dirty="0">
                <a:solidFill>
                  <a:schemeClr val="tx1"/>
                </a:solidFill>
                <a:effectLst/>
                <a:latin typeface="+mn-lt"/>
                <a:ea typeface="+mn-ea"/>
                <a:cs typeface="+mn-cs"/>
              </a:rPr>
              <a:t>Create your own mock polling station and role play the different steps in the video or PowerPoint.</a:t>
            </a:r>
          </a:p>
        </p:txBody>
      </p:sp>
      <p:sp>
        <p:nvSpPr>
          <p:cNvPr id="4" name="Slide Number Placeholder 3">
            <a:extLst>
              <a:ext uri="{FF2B5EF4-FFF2-40B4-BE49-F238E27FC236}">
                <a16:creationId xmlns:a16="http://schemas.microsoft.com/office/drawing/2014/main" id="{90EDF99D-D375-482F-3B41-3878BA48491B}"/>
              </a:ext>
            </a:extLst>
          </p:cNvPr>
          <p:cNvSpPr>
            <a:spLocks noGrp="1"/>
          </p:cNvSpPr>
          <p:nvPr>
            <p:ph type="sldNum" sz="quarter" idx="5"/>
          </p:nvPr>
        </p:nvSpPr>
        <p:spPr/>
        <p:txBody>
          <a:bodyPr/>
          <a:lstStyle/>
          <a:p>
            <a:fld id="{8D292F00-C778-4619-A0D8-A69690039BC9}" type="slidenum">
              <a:rPr lang="en-GB" smtClean="0"/>
              <a:t>9</a:t>
            </a:fld>
            <a:endParaRPr lang="en-GB"/>
          </a:p>
        </p:txBody>
      </p:sp>
    </p:spTree>
    <p:extLst>
      <p:ext uri="{BB962C8B-B14F-4D97-AF65-F5344CB8AC3E}">
        <p14:creationId xmlns:p14="http://schemas.microsoft.com/office/powerpoint/2010/main" val="3817273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D2004-D2B0-1AEB-CF88-240C5A774C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271932-CB81-2D60-1495-E81BD4D9C9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94BFE0-CE48-0C19-4665-3B304FE1FD6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the main written task.  Text is from the easy read guide.  Explore and recap as needed. </a:t>
            </a:r>
            <a:r>
              <a:rPr lang="en-GB" sz="1200" kern="1200">
                <a:solidFill>
                  <a:schemeClr val="tx1"/>
                </a:solidFill>
                <a:effectLst/>
                <a:latin typeface="+mn-lt"/>
                <a:ea typeface="+mn-ea"/>
                <a:cs typeface="+mn-cs"/>
              </a:rPr>
              <a:t>Create your own mock polling station and role play the different steps in the video or PowerPoint.</a:t>
            </a:r>
          </a:p>
        </p:txBody>
      </p:sp>
      <p:sp>
        <p:nvSpPr>
          <p:cNvPr id="4" name="Slide Number Placeholder 3">
            <a:extLst>
              <a:ext uri="{FF2B5EF4-FFF2-40B4-BE49-F238E27FC236}">
                <a16:creationId xmlns:a16="http://schemas.microsoft.com/office/drawing/2014/main" id="{37AA49A1-E4C5-77C5-51EF-40245AA29B50}"/>
              </a:ext>
            </a:extLst>
          </p:cNvPr>
          <p:cNvSpPr>
            <a:spLocks noGrp="1"/>
          </p:cNvSpPr>
          <p:nvPr>
            <p:ph type="sldNum" sz="quarter" idx="5"/>
          </p:nvPr>
        </p:nvSpPr>
        <p:spPr/>
        <p:txBody>
          <a:bodyPr/>
          <a:lstStyle/>
          <a:p>
            <a:fld id="{8D292F00-C778-4619-A0D8-A69690039BC9}" type="slidenum">
              <a:rPr lang="en-GB" smtClean="0"/>
              <a:t>10</a:t>
            </a:fld>
            <a:endParaRPr lang="en-GB"/>
          </a:p>
        </p:txBody>
      </p:sp>
    </p:spTree>
    <p:extLst>
      <p:ext uri="{BB962C8B-B14F-4D97-AF65-F5344CB8AC3E}">
        <p14:creationId xmlns:p14="http://schemas.microsoft.com/office/powerpoint/2010/main" val="33341629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06007-D966-77B5-830E-3AB7DD03427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A145D195-0072-D845-1591-CCCAFC6F4E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A32361A1-1AF5-7C7B-D0ED-3D51BAEE39E0}"/>
              </a:ext>
            </a:extLst>
          </p:cNvPr>
          <p:cNvSpPr>
            <a:spLocks noGrp="1"/>
          </p:cNvSpPr>
          <p:nvPr>
            <p:ph type="dt" sz="half" idx="10"/>
          </p:nvPr>
        </p:nvSpPr>
        <p:spPr/>
        <p:txBody>
          <a:bodyPr/>
          <a:lstStyle/>
          <a:p>
            <a:fld id="{34718AFB-816A-4F6F-B683-F4A8E89E1235}" type="datetimeFigureOut">
              <a:rPr lang="en-GB" smtClean="0"/>
              <a:t>11/06/2026</a:t>
            </a:fld>
            <a:endParaRPr lang="en-GB"/>
          </a:p>
        </p:txBody>
      </p:sp>
      <p:sp>
        <p:nvSpPr>
          <p:cNvPr id="5" name="Footer Placeholder 4">
            <a:extLst>
              <a:ext uri="{FF2B5EF4-FFF2-40B4-BE49-F238E27FC236}">
                <a16:creationId xmlns:a16="http://schemas.microsoft.com/office/drawing/2014/main" id="{B6DA001B-E1B4-72AC-B14C-09FF838530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F2436C-221F-1471-DF56-5D8DBB5E2DDA}"/>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287208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BA0F5-4864-4709-B83F-C1009B190094}"/>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1A2CA4E-7A75-94F1-CB50-511C8D503ED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01B8AA6-8A4E-07ED-33B4-A9BD9496DC97}"/>
              </a:ext>
            </a:extLst>
          </p:cNvPr>
          <p:cNvSpPr>
            <a:spLocks noGrp="1"/>
          </p:cNvSpPr>
          <p:nvPr>
            <p:ph type="dt" sz="half" idx="10"/>
          </p:nvPr>
        </p:nvSpPr>
        <p:spPr/>
        <p:txBody>
          <a:bodyPr/>
          <a:lstStyle/>
          <a:p>
            <a:fld id="{34718AFB-816A-4F6F-B683-F4A8E89E1235}" type="datetimeFigureOut">
              <a:rPr lang="en-GB" smtClean="0"/>
              <a:t>11/06/2026</a:t>
            </a:fld>
            <a:endParaRPr lang="en-GB"/>
          </a:p>
        </p:txBody>
      </p:sp>
      <p:sp>
        <p:nvSpPr>
          <p:cNvPr id="5" name="Footer Placeholder 4">
            <a:extLst>
              <a:ext uri="{FF2B5EF4-FFF2-40B4-BE49-F238E27FC236}">
                <a16:creationId xmlns:a16="http://schemas.microsoft.com/office/drawing/2014/main" id="{9D5F39D0-7B41-0C6B-F0E5-FB7C9390BE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618D7C-CDF0-4F6D-9F26-08EFCD15749F}"/>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2029042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5976F2-38A9-47A0-709A-3A4F28C9626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FDB4F6B5-4857-6972-4374-908CDFF7EF8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7D037E4-8560-6922-7AF4-9A671BFD5F78}"/>
              </a:ext>
            </a:extLst>
          </p:cNvPr>
          <p:cNvSpPr>
            <a:spLocks noGrp="1"/>
          </p:cNvSpPr>
          <p:nvPr>
            <p:ph type="dt" sz="half" idx="10"/>
          </p:nvPr>
        </p:nvSpPr>
        <p:spPr/>
        <p:txBody>
          <a:bodyPr/>
          <a:lstStyle/>
          <a:p>
            <a:fld id="{34718AFB-816A-4F6F-B683-F4A8E89E1235}" type="datetimeFigureOut">
              <a:rPr lang="en-GB" smtClean="0"/>
              <a:t>11/06/2026</a:t>
            </a:fld>
            <a:endParaRPr lang="en-GB"/>
          </a:p>
        </p:txBody>
      </p:sp>
      <p:sp>
        <p:nvSpPr>
          <p:cNvPr id="5" name="Footer Placeholder 4">
            <a:extLst>
              <a:ext uri="{FF2B5EF4-FFF2-40B4-BE49-F238E27FC236}">
                <a16:creationId xmlns:a16="http://schemas.microsoft.com/office/drawing/2014/main" id="{E823288E-425E-E7B1-2AC0-E5FE7D1772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047A87-BFA8-D1D9-0F15-CEC1E7D44EC4}"/>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1899172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CF459-8785-4874-0C60-B502AD14FFF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09C5BB5-9AAF-A7B7-28CB-FE07044EE67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2761D20-E3CB-D47B-19A1-3C2A8DD107C9}"/>
              </a:ext>
            </a:extLst>
          </p:cNvPr>
          <p:cNvSpPr>
            <a:spLocks noGrp="1"/>
          </p:cNvSpPr>
          <p:nvPr>
            <p:ph type="dt" sz="half" idx="10"/>
          </p:nvPr>
        </p:nvSpPr>
        <p:spPr/>
        <p:txBody>
          <a:bodyPr/>
          <a:lstStyle/>
          <a:p>
            <a:fld id="{34718AFB-816A-4F6F-B683-F4A8E89E1235}" type="datetimeFigureOut">
              <a:rPr lang="en-GB" smtClean="0"/>
              <a:t>11/06/2026</a:t>
            </a:fld>
            <a:endParaRPr lang="en-GB"/>
          </a:p>
        </p:txBody>
      </p:sp>
      <p:sp>
        <p:nvSpPr>
          <p:cNvPr id="5" name="Footer Placeholder 4">
            <a:extLst>
              <a:ext uri="{FF2B5EF4-FFF2-40B4-BE49-F238E27FC236}">
                <a16:creationId xmlns:a16="http://schemas.microsoft.com/office/drawing/2014/main" id="{D1F2DFB3-A0E1-FB5C-153D-AB20C7AA68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62A3B1-21DE-D65A-3FD7-AD0D922BB0DF}"/>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3172795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77B1F-54BA-98C6-2A73-BFE7E107EEB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3FD9010A-CB6E-A874-5590-3E182CEDDF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8F14D3A-69C3-AFA0-90C3-7E690F791A65}"/>
              </a:ext>
            </a:extLst>
          </p:cNvPr>
          <p:cNvSpPr>
            <a:spLocks noGrp="1"/>
          </p:cNvSpPr>
          <p:nvPr>
            <p:ph type="dt" sz="half" idx="10"/>
          </p:nvPr>
        </p:nvSpPr>
        <p:spPr/>
        <p:txBody>
          <a:bodyPr/>
          <a:lstStyle/>
          <a:p>
            <a:fld id="{34718AFB-816A-4F6F-B683-F4A8E89E1235}" type="datetimeFigureOut">
              <a:rPr lang="en-GB" smtClean="0"/>
              <a:t>11/06/2026</a:t>
            </a:fld>
            <a:endParaRPr lang="en-GB"/>
          </a:p>
        </p:txBody>
      </p:sp>
      <p:sp>
        <p:nvSpPr>
          <p:cNvPr id="5" name="Footer Placeholder 4">
            <a:extLst>
              <a:ext uri="{FF2B5EF4-FFF2-40B4-BE49-F238E27FC236}">
                <a16:creationId xmlns:a16="http://schemas.microsoft.com/office/drawing/2014/main" id="{67160BBD-6180-FC7D-F71F-81C88A1957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22BE12-E9D7-2E93-9E0E-D5F155CE3CAD}"/>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983860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0F28B-B835-2CE8-3A29-DFC5D64F982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4483A21-4013-E1F6-A6D7-8B8D2774E4A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7E447CBF-BB80-7F1B-4EEC-EDC147BD253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6AA6246C-0A75-161B-A033-BC00054111AB}"/>
              </a:ext>
            </a:extLst>
          </p:cNvPr>
          <p:cNvSpPr>
            <a:spLocks noGrp="1"/>
          </p:cNvSpPr>
          <p:nvPr>
            <p:ph type="dt" sz="half" idx="10"/>
          </p:nvPr>
        </p:nvSpPr>
        <p:spPr/>
        <p:txBody>
          <a:bodyPr/>
          <a:lstStyle/>
          <a:p>
            <a:fld id="{34718AFB-816A-4F6F-B683-F4A8E89E1235}" type="datetimeFigureOut">
              <a:rPr lang="en-GB" smtClean="0"/>
              <a:t>11/06/2026</a:t>
            </a:fld>
            <a:endParaRPr lang="en-GB"/>
          </a:p>
        </p:txBody>
      </p:sp>
      <p:sp>
        <p:nvSpPr>
          <p:cNvPr id="6" name="Footer Placeholder 5">
            <a:extLst>
              <a:ext uri="{FF2B5EF4-FFF2-40B4-BE49-F238E27FC236}">
                <a16:creationId xmlns:a16="http://schemas.microsoft.com/office/drawing/2014/main" id="{28613819-FC13-7F10-38BA-D12D1E381BB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10AAAAD-079A-B08E-1747-8E699E44F64A}"/>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2578962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30A7-FA97-6AE8-5999-57282434E01E}"/>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805D7ADB-75A5-A5AB-D830-28BC561F35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B62194B-D396-BE48-AD22-47D363CE275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6D43A7B-62BF-FA2E-3FE2-FF4B1F19B5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596B88B-2A9A-CC4D-78A9-EED12087BD1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21D47970-F208-BF63-7BCE-56FD7A8C5BF9}"/>
              </a:ext>
            </a:extLst>
          </p:cNvPr>
          <p:cNvSpPr>
            <a:spLocks noGrp="1"/>
          </p:cNvSpPr>
          <p:nvPr>
            <p:ph type="dt" sz="half" idx="10"/>
          </p:nvPr>
        </p:nvSpPr>
        <p:spPr/>
        <p:txBody>
          <a:bodyPr/>
          <a:lstStyle/>
          <a:p>
            <a:fld id="{34718AFB-816A-4F6F-B683-F4A8E89E1235}" type="datetimeFigureOut">
              <a:rPr lang="en-GB" smtClean="0"/>
              <a:t>11/06/2026</a:t>
            </a:fld>
            <a:endParaRPr lang="en-GB"/>
          </a:p>
        </p:txBody>
      </p:sp>
      <p:sp>
        <p:nvSpPr>
          <p:cNvPr id="8" name="Footer Placeholder 7">
            <a:extLst>
              <a:ext uri="{FF2B5EF4-FFF2-40B4-BE49-F238E27FC236}">
                <a16:creationId xmlns:a16="http://schemas.microsoft.com/office/drawing/2014/main" id="{E8020551-CB90-69AB-6518-C14F19327E3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D188292-7C75-CEFA-F4E7-A11CF239C355}"/>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3669802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1F9BE-11C1-32F9-3FD2-73FED8F89A7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75F18FB-A401-30FC-E834-683BA8EAB634}"/>
              </a:ext>
            </a:extLst>
          </p:cNvPr>
          <p:cNvSpPr>
            <a:spLocks noGrp="1"/>
          </p:cNvSpPr>
          <p:nvPr>
            <p:ph type="dt" sz="half" idx="10"/>
          </p:nvPr>
        </p:nvSpPr>
        <p:spPr/>
        <p:txBody>
          <a:bodyPr/>
          <a:lstStyle/>
          <a:p>
            <a:fld id="{34718AFB-816A-4F6F-B683-F4A8E89E1235}" type="datetimeFigureOut">
              <a:rPr lang="en-GB" smtClean="0"/>
              <a:t>11/06/2026</a:t>
            </a:fld>
            <a:endParaRPr lang="en-GB"/>
          </a:p>
        </p:txBody>
      </p:sp>
      <p:sp>
        <p:nvSpPr>
          <p:cNvPr id="4" name="Footer Placeholder 3">
            <a:extLst>
              <a:ext uri="{FF2B5EF4-FFF2-40B4-BE49-F238E27FC236}">
                <a16:creationId xmlns:a16="http://schemas.microsoft.com/office/drawing/2014/main" id="{315FEFB8-6A27-ACCB-8C9A-0143BFEFDF1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9A6A545-F6C0-346C-5967-B68BFAC946CC}"/>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1064016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60A3E3-6A4F-3156-9C45-F333F8BD0BFA}"/>
              </a:ext>
            </a:extLst>
          </p:cNvPr>
          <p:cNvSpPr>
            <a:spLocks noGrp="1"/>
          </p:cNvSpPr>
          <p:nvPr>
            <p:ph type="dt" sz="half" idx="10"/>
          </p:nvPr>
        </p:nvSpPr>
        <p:spPr/>
        <p:txBody>
          <a:bodyPr/>
          <a:lstStyle/>
          <a:p>
            <a:fld id="{34718AFB-816A-4F6F-B683-F4A8E89E1235}" type="datetimeFigureOut">
              <a:rPr lang="en-GB" smtClean="0"/>
              <a:t>11/06/2026</a:t>
            </a:fld>
            <a:endParaRPr lang="en-GB"/>
          </a:p>
        </p:txBody>
      </p:sp>
      <p:sp>
        <p:nvSpPr>
          <p:cNvPr id="3" name="Footer Placeholder 2">
            <a:extLst>
              <a:ext uri="{FF2B5EF4-FFF2-40B4-BE49-F238E27FC236}">
                <a16:creationId xmlns:a16="http://schemas.microsoft.com/office/drawing/2014/main" id="{CF076450-A07B-6D68-5271-803F034BF35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F6BF058-26BD-ABE7-B3D9-4EDC52DEEA83}"/>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3558503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C5E57-9C2C-1EFD-5B53-656A3D938DB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C39AD95F-70F2-6E35-B1E3-C7DDD62518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27F2E80A-550A-3480-6311-570976DD9D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8378107-34B2-023D-7370-51BC812FB211}"/>
              </a:ext>
            </a:extLst>
          </p:cNvPr>
          <p:cNvSpPr>
            <a:spLocks noGrp="1"/>
          </p:cNvSpPr>
          <p:nvPr>
            <p:ph type="dt" sz="half" idx="10"/>
          </p:nvPr>
        </p:nvSpPr>
        <p:spPr/>
        <p:txBody>
          <a:bodyPr/>
          <a:lstStyle/>
          <a:p>
            <a:fld id="{34718AFB-816A-4F6F-B683-F4A8E89E1235}" type="datetimeFigureOut">
              <a:rPr lang="en-GB" smtClean="0"/>
              <a:t>11/06/2026</a:t>
            </a:fld>
            <a:endParaRPr lang="en-GB"/>
          </a:p>
        </p:txBody>
      </p:sp>
      <p:sp>
        <p:nvSpPr>
          <p:cNvPr id="6" name="Footer Placeholder 5">
            <a:extLst>
              <a:ext uri="{FF2B5EF4-FFF2-40B4-BE49-F238E27FC236}">
                <a16:creationId xmlns:a16="http://schemas.microsoft.com/office/drawing/2014/main" id="{BC0EE378-C836-FD70-709A-934D6F8F4A0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7BA66D-8C0D-A8D9-A847-AF50B8DABC92}"/>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111040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44AA-5F1C-3692-1278-56935DCE12B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65DD3128-3CE8-8679-4711-5A797A7957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a:extLst>
              <a:ext uri="{FF2B5EF4-FFF2-40B4-BE49-F238E27FC236}">
                <a16:creationId xmlns:a16="http://schemas.microsoft.com/office/drawing/2014/main" id="{4DCDEFD3-FC2F-D26A-3502-00BA7937FF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F4CF3D7-1593-97C2-10E2-667BC5632803}"/>
              </a:ext>
            </a:extLst>
          </p:cNvPr>
          <p:cNvSpPr>
            <a:spLocks noGrp="1"/>
          </p:cNvSpPr>
          <p:nvPr>
            <p:ph type="dt" sz="half" idx="10"/>
          </p:nvPr>
        </p:nvSpPr>
        <p:spPr/>
        <p:txBody>
          <a:bodyPr/>
          <a:lstStyle/>
          <a:p>
            <a:fld id="{34718AFB-816A-4F6F-B683-F4A8E89E1235}" type="datetimeFigureOut">
              <a:rPr lang="en-GB" smtClean="0"/>
              <a:t>11/06/2026</a:t>
            </a:fld>
            <a:endParaRPr lang="en-GB"/>
          </a:p>
        </p:txBody>
      </p:sp>
      <p:sp>
        <p:nvSpPr>
          <p:cNvPr id="6" name="Footer Placeholder 5">
            <a:extLst>
              <a:ext uri="{FF2B5EF4-FFF2-40B4-BE49-F238E27FC236}">
                <a16:creationId xmlns:a16="http://schemas.microsoft.com/office/drawing/2014/main" id="{36936FB9-583F-7815-17C8-1635EABA94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B02EF6E-6A9B-B152-20F7-1C3DE0BB0400}"/>
              </a:ext>
            </a:extLst>
          </p:cNvPr>
          <p:cNvSpPr>
            <a:spLocks noGrp="1"/>
          </p:cNvSpPr>
          <p:nvPr>
            <p:ph type="sldNum" sz="quarter" idx="12"/>
          </p:nvPr>
        </p:nvSpPr>
        <p:spPr/>
        <p:txBody>
          <a:bodyPr/>
          <a:lstStyle/>
          <a:p>
            <a:fld id="{01D5B90C-0F88-4926-98C9-EB6AB06A6379}" type="slidenum">
              <a:rPr lang="en-GB" smtClean="0"/>
              <a:t>‹#›</a:t>
            </a:fld>
            <a:endParaRPr lang="en-GB"/>
          </a:p>
        </p:txBody>
      </p:sp>
    </p:spTree>
    <p:extLst>
      <p:ext uri="{BB962C8B-B14F-4D97-AF65-F5344CB8AC3E}">
        <p14:creationId xmlns:p14="http://schemas.microsoft.com/office/powerpoint/2010/main" val="1592432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4D625F-28E7-3E8E-2982-45644E8BF3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5EC3CFB6-43C1-60D0-7DEA-EA4A754BA9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1275278-6C36-7D77-5787-8A850454B1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4718AFB-816A-4F6F-B683-F4A8E89E1235}" type="datetimeFigureOut">
              <a:rPr lang="en-GB" smtClean="0"/>
              <a:t>11/06/2026</a:t>
            </a:fld>
            <a:endParaRPr lang="en-GB"/>
          </a:p>
        </p:txBody>
      </p:sp>
      <p:sp>
        <p:nvSpPr>
          <p:cNvPr id="5" name="Footer Placeholder 4">
            <a:extLst>
              <a:ext uri="{FF2B5EF4-FFF2-40B4-BE49-F238E27FC236}">
                <a16:creationId xmlns:a16="http://schemas.microsoft.com/office/drawing/2014/main" id="{FB3629A0-742D-AE27-9B3B-F611D9E145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ABBF6B4-C25D-2F6A-9B70-0CEB343430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1D5B90C-0F88-4926-98C9-EB6AB06A6379}" type="slidenum">
              <a:rPr lang="en-GB" smtClean="0"/>
              <a:t>‹#›</a:t>
            </a:fld>
            <a:endParaRPr lang="en-GB"/>
          </a:p>
        </p:txBody>
      </p:sp>
    </p:spTree>
    <p:extLst>
      <p:ext uri="{BB962C8B-B14F-4D97-AF65-F5344CB8AC3E}">
        <p14:creationId xmlns:p14="http://schemas.microsoft.com/office/powerpoint/2010/main" val="7617982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jpeg"/><Relationship Id="rId7"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5.png"/><Relationship Id="rId4" Type="http://schemas.openxmlformats.org/officeDocument/2006/relationships/image" Target="../media/image2.png"/><Relationship Id="rId9"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1.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5.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jpe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g-sbc5nUFxs?feature=oembed" TargetMode="Externa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jpe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jpeg"/><Relationship Id="rId5" Type="http://schemas.openxmlformats.org/officeDocument/2006/relationships/image" Target="../media/image5.png"/><Relationship Id="rId10" Type="http://schemas.openxmlformats.org/officeDocument/2006/relationships/image" Target="../media/image21.jpeg"/><Relationship Id="rId4" Type="http://schemas.openxmlformats.org/officeDocument/2006/relationships/image" Target="../media/image2.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jpe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5.png"/><Relationship Id="rId10" Type="http://schemas.openxmlformats.org/officeDocument/2006/relationships/image" Target="../media/image27.jpeg"/><Relationship Id="rId4" Type="http://schemas.openxmlformats.org/officeDocument/2006/relationships/image" Target="../media/image2.png"/><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1.jpe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5.png"/><Relationship Id="rId10" Type="http://schemas.openxmlformats.org/officeDocument/2006/relationships/image" Target="../media/image32.png"/><Relationship Id="rId4" Type="http://schemas.openxmlformats.org/officeDocument/2006/relationships/image" Target="../media/image2.png"/><Relationship Id="rId9"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jpeg"/><Relationship Id="rId7"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05174A3-6BF4-C666-3054-1F1108D6FC9A}"/>
              </a:ext>
            </a:extLst>
          </p:cNvPr>
          <p:cNvGrpSpPr/>
          <p:nvPr/>
        </p:nvGrpSpPr>
        <p:grpSpPr>
          <a:xfrm>
            <a:off x="338223" y="6118255"/>
            <a:ext cx="2146774" cy="417444"/>
            <a:chOff x="417787" y="5966611"/>
            <a:chExt cx="3444848" cy="669856"/>
          </a:xfrm>
        </p:grpSpPr>
        <p:pic>
          <p:nvPicPr>
            <p:cNvPr id="10" name="Picture 9" descr="A close-up of a logo&#10;&#10;Description automatically generated">
              <a:extLst>
                <a:ext uri="{FF2B5EF4-FFF2-40B4-BE49-F238E27FC236}">
                  <a16:creationId xmlns:a16="http://schemas.microsoft.com/office/drawing/2014/main" id="{026140B7-C91E-36BB-BD6B-5FB57EB9380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13" name="Picture 12">
              <a:extLst>
                <a:ext uri="{FF2B5EF4-FFF2-40B4-BE49-F238E27FC236}">
                  <a16:creationId xmlns:a16="http://schemas.microsoft.com/office/drawing/2014/main" id="{EABDC48C-7C9D-18FD-27D1-727C69E6AC46}"/>
                </a:ext>
              </a:extLst>
            </p:cNvPr>
            <p:cNvPicPr>
              <a:picLocks noChangeAspect="1"/>
            </p:cNvPicPr>
            <p:nvPr/>
          </p:nvPicPr>
          <p:blipFill>
            <a:blip r:embed="rId3"/>
            <a:stretch>
              <a:fillRect/>
            </a:stretch>
          </p:blipFill>
          <p:spPr>
            <a:xfrm>
              <a:off x="2524056" y="5966611"/>
              <a:ext cx="1338579" cy="669856"/>
            </a:xfrm>
            <a:prstGeom prst="rect">
              <a:avLst/>
            </a:prstGeom>
          </p:spPr>
        </p:pic>
      </p:grpSp>
      <p:pic>
        <p:nvPicPr>
          <p:cNvPr id="3" name="Picture 2" descr="A group of mail boxes with white paper&#10;&#10;AI-generated content may be incorrect.">
            <a:extLst>
              <a:ext uri="{FF2B5EF4-FFF2-40B4-BE49-F238E27FC236}">
                <a16:creationId xmlns:a16="http://schemas.microsoft.com/office/drawing/2014/main" id="{0FF8CBCD-9710-4560-89C2-35D581813C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72614" y="200963"/>
            <a:ext cx="8588160" cy="4490259"/>
          </a:xfrm>
          <a:prstGeom prst="roundRect">
            <a:avLst/>
          </a:prstGeom>
        </p:spPr>
      </p:pic>
      <p:grpSp>
        <p:nvGrpSpPr>
          <p:cNvPr id="14" name="Group 13">
            <a:extLst>
              <a:ext uri="{FF2B5EF4-FFF2-40B4-BE49-F238E27FC236}">
                <a16:creationId xmlns:a16="http://schemas.microsoft.com/office/drawing/2014/main" id="{44F65D73-F71B-D2C3-E2DC-AF65A4F1E683}"/>
              </a:ext>
            </a:extLst>
          </p:cNvPr>
          <p:cNvGrpSpPr/>
          <p:nvPr/>
        </p:nvGrpSpPr>
        <p:grpSpPr>
          <a:xfrm>
            <a:off x="2658522" y="5031823"/>
            <a:ext cx="7681322" cy="1295155"/>
            <a:chOff x="2731674" y="5179020"/>
            <a:chExt cx="7681322" cy="1295155"/>
          </a:xfrm>
        </p:grpSpPr>
        <p:sp>
          <p:nvSpPr>
            <p:cNvPr id="5" name="Text Box 2">
              <a:extLst>
                <a:ext uri="{FF2B5EF4-FFF2-40B4-BE49-F238E27FC236}">
                  <a16:creationId xmlns:a16="http://schemas.microsoft.com/office/drawing/2014/main" id="{A7D88AEA-E28B-360E-3338-B43E80873C83}"/>
                </a:ext>
              </a:extLst>
            </p:cNvPr>
            <p:cNvSpPr txBox="1">
              <a:spLocks noChangeArrowheads="1"/>
            </p:cNvSpPr>
            <p:nvPr/>
          </p:nvSpPr>
          <p:spPr bwMode="auto">
            <a:xfrm>
              <a:off x="2731674" y="5371480"/>
              <a:ext cx="7681322" cy="1102695"/>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Bef>
                  <a:spcPts val="1800"/>
                </a:spcBef>
                <a:spcAft>
                  <a:spcPts val="400"/>
                </a:spcAft>
              </a:pPr>
              <a:r>
                <a:rPr lang="en-US" sz="2800" b="1" kern="100" dirty="0">
                  <a:solidFill>
                    <a:srgbClr val="0066A9"/>
                  </a:solidFill>
                  <a:latin typeface="Aptos"/>
                  <a:ea typeface="Times New Roman" panose="02020603050405020304" pitchFamily="18" charset="0"/>
                  <a:cs typeface="Rubik Medium"/>
                </a:rPr>
                <a:t>Activity 6: </a:t>
              </a:r>
              <a:r>
                <a:rPr lang="en-US" sz="2800" kern="100">
                  <a:solidFill>
                    <a:srgbClr val="0066A9"/>
                  </a:solidFill>
                  <a:latin typeface="Aptos"/>
                  <a:ea typeface="Times New Roman" panose="02020603050405020304" pitchFamily="18" charset="0"/>
                  <a:cs typeface="Rubik Medium"/>
                </a:rPr>
                <a:t>Voting in person – Social story</a:t>
              </a:r>
              <a:endParaRPr lang="en-GB" sz="2800" kern="100">
                <a:solidFill>
                  <a:srgbClr val="0066A9"/>
                </a:solidFill>
                <a:effectLst/>
                <a:latin typeface="Aptos"/>
                <a:ea typeface="Times New Roman" panose="02020603050405020304" pitchFamily="18" charset="0"/>
                <a:cs typeface="Rubik Medium"/>
              </a:endParaRPr>
            </a:p>
          </p:txBody>
        </p:sp>
        <p:pic>
          <p:nvPicPr>
            <p:cNvPr id="7" name="Picture 6" descr="A close up of a logo&#10;&#10;Description automatically generated">
              <a:extLst>
                <a:ext uri="{FF2B5EF4-FFF2-40B4-BE49-F238E27FC236}">
                  <a16:creationId xmlns:a16="http://schemas.microsoft.com/office/drawing/2014/main" id="{6155F9AC-6083-5CAA-D9D1-E76757FA1B7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3057965" y="4852730"/>
              <a:ext cx="192459" cy="845040"/>
            </a:xfrm>
            <a:prstGeom prst="rect">
              <a:avLst/>
            </a:prstGeom>
          </p:spPr>
        </p:pic>
      </p:grpSp>
      <p:grpSp>
        <p:nvGrpSpPr>
          <p:cNvPr id="2" name="Group 1">
            <a:extLst>
              <a:ext uri="{FF2B5EF4-FFF2-40B4-BE49-F238E27FC236}">
                <a16:creationId xmlns:a16="http://schemas.microsoft.com/office/drawing/2014/main" id="{823C0DB0-05AF-AD9F-30EF-9A4761266278}"/>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A84A1D80-DDE9-D01A-190B-032D21C84321}"/>
                </a:ext>
              </a:extLst>
            </p:cNvPr>
            <p:cNvPicPr>
              <a:picLocks noChangeAspect="1"/>
            </p:cNvPicPr>
            <p:nvPr/>
          </p:nvPicPr>
          <p:blipFill>
            <a:blip r:embed="rId6">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77998912-C660-F62E-6127-3616C4330C69}"/>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a:solidFill>
                  <a:srgbClr val="CC3E8E"/>
                </a:solidFill>
                <a:effectLst/>
                <a:latin typeface="Rubik SemiBold" pitchFamily="2" charset="-79"/>
                <a:ea typeface="Aptos" panose="020B0004020202020204" pitchFamily="34" charset="0"/>
                <a:cs typeface="Rubik SemiBold" pitchFamily="2" charset="-79"/>
              </a:endParaRPr>
            </a:p>
          </p:txBody>
        </p:sp>
      </p:grpSp>
    </p:spTree>
    <p:extLst>
      <p:ext uri="{BB962C8B-B14F-4D97-AF65-F5344CB8AC3E}">
        <p14:creationId xmlns:p14="http://schemas.microsoft.com/office/powerpoint/2010/main" val="159297234"/>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B8313-D248-31E0-42DC-D237D8DB7BB2}"/>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890E72AD-30CF-6B53-93F6-0FD7A32310DD}"/>
              </a:ext>
            </a:extLst>
          </p:cNvPr>
          <p:cNvGrpSpPr/>
          <p:nvPr/>
        </p:nvGrpSpPr>
        <p:grpSpPr>
          <a:xfrm>
            <a:off x="338223" y="6118255"/>
            <a:ext cx="2146774" cy="417444"/>
            <a:chOff x="417787" y="5966611"/>
            <a:chExt cx="3444848" cy="669856"/>
          </a:xfrm>
        </p:grpSpPr>
        <p:pic>
          <p:nvPicPr>
            <p:cNvPr id="13" name="Picture 12" descr="A close-up of a logo&#10;&#10;Description automatically generated">
              <a:extLst>
                <a:ext uri="{FF2B5EF4-FFF2-40B4-BE49-F238E27FC236}">
                  <a16:creationId xmlns:a16="http://schemas.microsoft.com/office/drawing/2014/main" id="{E612D4C3-E9FE-51BA-13F0-613C8099A2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14" name="Picture 13">
              <a:extLst>
                <a:ext uri="{FF2B5EF4-FFF2-40B4-BE49-F238E27FC236}">
                  <a16:creationId xmlns:a16="http://schemas.microsoft.com/office/drawing/2014/main" id="{876FC784-2CEA-2319-4C4F-904EC9899EDF}"/>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747B27E7-FED1-C1E4-1B85-D4F334DAD62B}"/>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9C7D4921-23B6-87E8-6F54-DA39F40F65DF}"/>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F4EABAF4-55B1-81D0-B5CA-89CB9822FD0D}"/>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7CE03E6D-58D7-DB11-5CFB-5752F4C720D5}"/>
              </a:ext>
            </a:extLst>
          </p:cNvPr>
          <p:cNvSpPr txBox="1"/>
          <p:nvPr/>
        </p:nvSpPr>
        <p:spPr>
          <a:xfrm>
            <a:off x="2178032" y="1643896"/>
            <a:ext cx="7376345" cy="3139321"/>
          </a:xfrm>
          <a:prstGeom prst="rect">
            <a:avLst/>
          </a:prstGeom>
          <a:solidFill>
            <a:srgbClr val="FFFFD9"/>
          </a:solidFill>
        </p:spPr>
        <p:txBody>
          <a:bodyPr wrap="square" lIns="91440" tIns="45720" rIns="91440" bIns="45720" rtlCol="0" anchor="t">
            <a:spAutoFit/>
          </a:bodyPr>
          <a:lstStyle/>
          <a:p>
            <a:r>
              <a:rPr lang="en-GB">
                <a:latin typeface="Aptos"/>
              </a:rPr>
              <a:t>When you put a cross where you want to, fold the paper in half.</a:t>
            </a:r>
            <a:endParaRPr lang="en-GB" sz="2800" b="1" dirty="0">
              <a:latin typeface="Aptos" panose="020B0004020202020204" pitchFamily="34" charset="0"/>
            </a:endParaRPr>
          </a:p>
          <a:p>
            <a:endParaRPr lang="en-GB" dirty="0">
              <a:latin typeface="Aptos"/>
            </a:endParaRPr>
          </a:p>
          <a:p>
            <a:endParaRPr lang="en-GB" dirty="0">
              <a:latin typeface="Aptos"/>
            </a:endParaRPr>
          </a:p>
          <a:p>
            <a:endParaRPr lang="en-GB" dirty="0">
              <a:latin typeface="Aptos"/>
            </a:endParaRPr>
          </a:p>
          <a:p>
            <a:r>
              <a:rPr lang="en-GB" dirty="0">
                <a:latin typeface="Aptos"/>
              </a:rPr>
              <a:t>Leave the </a:t>
            </a:r>
            <a:r>
              <a:rPr lang="en-GB" b="1" dirty="0">
                <a:latin typeface="Aptos"/>
              </a:rPr>
              <a:t>polling booth </a:t>
            </a:r>
            <a:r>
              <a:rPr lang="en-GB">
                <a:latin typeface="Aptos"/>
              </a:rPr>
              <a:t>and put your paper in the </a:t>
            </a:r>
            <a:r>
              <a:rPr lang="en-GB" b="1">
                <a:latin typeface="Aptos"/>
              </a:rPr>
              <a:t>ballot box.</a:t>
            </a:r>
            <a:endParaRPr lang="en-GB">
              <a:latin typeface="Aptos"/>
            </a:endParaRPr>
          </a:p>
          <a:p>
            <a:endParaRPr lang="en-GB" dirty="0">
              <a:latin typeface="Aptos"/>
            </a:endParaRPr>
          </a:p>
          <a:p>
            <a:endParaRPr lang="en-GB" dirty="0">
              <a:latin typeface="Aptos"/>
            </a:endParaRPr>
          </a:p>
          <a:p>
            <a:endParaRPr lang="en-GB" dirty="0">
              <a:latin typeface="Aptos"/>
            </a:endParaRPr>
          </a:p>
          <a:p>
            <a:endParaRPr lang="en-GB" dirty="0">
              <a:latin typeface="Aptos"/>
            </a:endParaRPr>
          </a:p>
          <a:p>
            <a:r>
              <a:rPr lang="en-GB" dirty="0">
                <a:latin typeface="Aptos"/>
              </a:rPr>
              <a:t>Well</a:t>
            </a:r>
            <a:r>
              <a:rPr lang="en-GB">
                <a:latin typeface="Aptos"/>
              </a:rPr>
              <a:t> done! You have voted.  You should quietly leave the </a:t>
            </a:r>
            <a:r>
              <a:rPr lang="en-GB" b="1">
                <a:latin typeface="Aptos"/>
              </a:rPr>
              <a:t>polling </a:t>
            </a:r>
            <a:r>
              <a:rPr lang="en-GB" b="1" dirty="0">
                <a:latin typeface="Aptos"/>
              </a:rPr>
              <a:t>station </a:t>
            </a:r>
            <a:r>
              <a:rPr lang="en-GB" dirty="0">
                <a:latin typeface="Aptos"/>
              </a:rPr>
              <a:t>now.</a:t>
            </a:r>
          </a:p>
        </p:txBody>
      </p:sp>
      <p:pic>
        <p:nvPicPr>
          <p:cNvPr id="6" name="Picture 5">
            <a:extLst>
              <a:ext uri="{FF2B5EF4-FFF2-40B4-BE49-F238E27FC236}">
                <a16:creationId xmlns:a16="http://schemas.microsoft.com/office/drawing/2014/main" id="{CF7B3332-A5D8-2A7B-3DC4-A74F153B40D7}"/>
              </a:ext>
            </a:extLst>
          </p:cNvPr>
          <p:cNvPicPr>
            <a:picLocks noChangeAspect="1"/>
          </p:cNvPicPr>
          <p:nvPr/>
        </p:nvPicPr>
        <p:blipFill>
          <a:blip r:embed="rId6"/>
          <a:stretch>
            <a:fillRect/>
          </a:stretch>
        </p:blipFill>
        <p:spPr>
          <a:xfrm>
            <a:off x="178750" y="1746221"/>
            <a:ext cx="1889156" cy="2330236"/>
          </a:xfrm>
          <a:prstGeom prst="rect">
            <a:avLst/>
          </a:prstGeom>
        </p:spPr>
      </p:pic>
      <p:pic>
        <p:nvPicPr>
          <p:cNvPr id="7" name="Picture 6">
            <a:extLst>
              <a:ext uri="{FF2B5EF4-FFF2-40B4-BE49-F238E27FC236}">
                <a16:creationId xmlns:a16="http://schemas.microsoft.com/office/drawing/2014/main" id="{EB5C20A6-48C6-F446-A637-5C4736D77B26}"/>
              </a:ext>
            </a:extLst>
          </p:cNvPr>
          <p:cNvPicPr>
            <a:picLocks noChangeAspect="1"/>
          </p:cNvPicPr>
          <p:nvPr/>
        </p:nvPicPr>
        <p:blipFill>
          <a:blip r:embed="rId7"/>
          <a:stretch>
            <a:fillRect/>
          </a:stretch>
        </p:blipFill>
        <p:spPr>
          <a:xfrm>
            <a:off x="9925345" y="3475435"/>
            <a:ext cx="1784350" cy="1784350"/>
          </a:xfrm>
          <a:prstGeom prst="rect">
            <a:avLst/>
          </a:prstGeom>
        </p:spPr>
      </p:pic>
      <p:pic>
        <p:nvPicPr>
          <p:cNvPr id="1026" name="Picture 2">
            <a:extLst>
              <a:ext uri="{FF2B5EF4-FFF2-40B4-BE49-F238E27FC236}">
                <a16:creationId xmlns:a16="http://schemas.microsoft.com/office/drawing/2014/main" id="{11B30D93-AB49-C57B-D947-29E24F1D4DF4}"/>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9664503" y="1269012"/>
            <a:ext cx="2306034" cy="152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A19D881F-C30E-29F6-2108-4E5A8011A78D}"/>
              </a:ext>
            </a:extLst>
          </p:cNvPr>
          <p:cNvSpPr/>
          <p:nvPr/>
        </p:nvSpPr>
        <p:spPr>
          <a:xfrm>
            <a:off x="-234201" y="-473"/>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FFF54E67-1048-32BE-B18C-0BD3AAA40C81}"/>
              </a:ext>
            </a:extLst>
          </p:cNvPr>
          <p:cNvSpPr txBox="1"/>
          <p:nvPr/>
        </p:nvSpPr>
        <p:spPr>
          <a:xfrm>
            <a:off x="75446" y="204430"/>
            <a:ext cx="9847433" cy="800219"/>
          </a:xfrm>
          <a:prstGeom prst="rect">
            <a:avLst/>
          </a:prstGeom>
          <a:noFill/>
        </p:spPr>
        <p:txBody>
          <a:bodyPr wrap="square" lIns="91440" tIns="45720" rIns="91440" bIns="45720" rtlCol="0" anchor="t">
            <a:spAutoFit/>
          </a:bodyPr>
          <a:lstStyle/>
          <a:p>
            <a:r>
              <a:rPr lang="en-GB" sz="2800" b="1">
                <a:latin typeface="Aptos"/>
              </a:rPr>
              <a:t>Social story – voting in person in England</a:t>
            </a:r>
            <a:endParaRPr lang="en-US"/>
          </a:p>
          <a:p>
            <a:endParaRPr lang="en-GB">
              <a:latin typeface="Aptos" panose="020B0004020202020204" pitchFamily="34" charset="0"/>
            </a:endParaRPr>
          </a:p>
        </p:txBody>
      </p:sp>
      <p:cxnSp>
        <p:nvCxnSpPr>
          <p:cNvPr id="12" name="Straight Arrow Connector 11">
            <a:extLst>
              <a:ext uri="{FF2B5EF4-FFF2-40B4-BE49-F238E27FC236}">
                <a16:creationId xmlns:a16="http://schemas.microsoft.com/office/drawing/2014/main" id="{B6D15B83-380E-F538-8C5C-364624B09D6E}"/>
              </a:ext>
            </a:extLst>
          </p:cNvPr>
          <p:cNvCxnSpPr/>
          <p:nvPr/>
        </p:nvCxnSpPr>
        <p:spPr>
          <a:xfrm>
            <a:off x="8148100" y="2075090"/>
            <a:ext cx="1739581" cy="60785"/>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78FBD8F7-4D5D-BF01-3118-EA7C0717C537}"/>
              </a:ext>
            </a:extLst>
          </p:cNvPr>
          <p:cNvCxnSpPr>
            <a:cxnSpLocks/>
          </p:cNvCxnSpPr>
          <p:nvPr/>
        </p:nvCxnSpPr>
        <p:spPr>
          <a:xfrm flipH="1">
            <a:off x="1312359" y="3123976"/>
            <a:ext cx="2731277" cy="499505"/>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2859184"/>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64DC7-9CB1-E269-D847-98E14FBD996F}"/>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75050289-1EA9-806C-4448-07C1D3BAE25F}"/>
              </a:ext>
            </a:extLst>
          </p:cNvPr>
          <p:cNvSpPr/>
          <p:nvPr/>
        </p:nvSpPr>
        <p:spPr>
          <a:xfrm>
            <a:off x="983973" y="1299108"/>
            <a:ext cx="10344653" cy="4835050"/>
          </a:xfrm>
          <a:prstGeom prst="roundRect">
            <a:avLst/>
          </a:prstGeom>
          <a:solidFill>
            <a:srgbClr val="CC3E8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C487673F-4320-8B2A-FCF2-B74940914D0B}"/>
              </a:ext>
            </a:extLst>
          </p:cNvPr>
          <p:cNvGrpSpPr/>
          <p:nvPr/>
        </p:nvGrpSpPr>
        <p:grpSpPr>
          <a:xfrm>
            <a:off x="301588" y="6316082"/>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D8BB41F2-57F9-B7F6-8AEB-CFBEAAE325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438F91D4-C73B-17C3-E571-C702191DADAF}"/>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54C1C310-FF90-636C-544A-1C6B48172003}"/>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4B2B787D-7563-1E85-B6B4-E748BA74C0AA}"/>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063B77C5-B0FA-664A-B153-1D041AE46D8C}"/>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4A3EC168-3D0C-6EB4-4259-884711BA8C00}"/>
              </a:ext>
            </a:extLst>
          </p:cNvPr>
          <p:cNvSpPr txBox="1"/>
          <p:nvPr/>
        </p:nvSpPr>
        <p:spPr>
          <a:xfrm>
            <a:off x="1164956" y="1942397"/>
            <a:ext cx="7753003" cy="3539430"/>
          </a:xfrm>
          <a:prstGeom prst="rect">
            <a:avLst/>
          </a:prstGeom>
          <a:noFill/>
        </p:spPr>
        <p:txBody>
          <a:bodyPr wrap="square" lIns="91440" tIns="45720" rIns="91440" bIns="45720" rtlCol="0" anchor="t">
            <a:spAutoFit/>
          </a:bodyPr>
          <a:lstStyle/>
          <a:p>
            <a:pPr marL="285750" indent="-285750">
              <a:buFont typeface="Arial,Sans-Serif" panose="020B0604020202020204" pitchFamily="34" charset="0"/>
              <a:buChar char="•"/>
            </a:pPr>
            <a:r>
              <a:rPr lang="en-GB" sz="3200">
                <a:solidFill>
                  <a:schemeClr val="bg1"/>
                </a:solidFill>
                <a:latin typeface="Aptos"/>
              </a:rPr>
              <a:t>We take turns – everyone can share their opinion.</a:t>
            </a:r>
            <a:endParaRPr lang="en-GB" sz="3200">
              <a:solidFill>
                <a:srgbClr val="181C41"/>
              </a:solidFill>
              <a:latin typeface="Aptos"/>
            </a:endParaRPr>
          </a:p>
          <a:p>
            <a:pPr marL="285750" indent="-285750">
              <a:buFont typeface="Arial,Sans-Serif" panose="020B0604020202020204" pitchFamily="34" charset="0"/>
              <a:buChar char="•"/>
            </a:pPr>
            <a:endParaRPr lang="en-GB" sz="3200" dirty="0">
              <a:solidFill>
                <a:srgbClr val="181C41"/>
              </a:solidFill>
              <a:latin typeface="Aptos" panose="020B0004020202020204" pitchFamily="34" charset="0"/>
            </a:endParaRPr>
          </a:p>
          <a:p>
            <a:pPr marL="285750" indent="-285750">
              <a:buFont typeface="Arial,Sans-Serif" panose="020B0604020202020204" pitchFamily="34" charset="0"/>
              <a:buChar char="•"/>
            </a:pPr>
            <a:r>
              <a:rPr lang="en-GB" sz="3200">
                <a:solidFill>
                  <a:schemeClr val="bg1"/>
                </a:solidFill>
                <a:latin typeface="Aptos"/>
              </a:rPr>
              <a:t>We treat all opinions as important. </a:t>
            </a:r>
            <a:endParaRPr lang="en-GB" sz="3200">
              <a:solidFill>
                <a:srgbClr val="181C41"/>
              </a:solidFill>
              <a:latin typeface="Aptos"/>
            </a:endParaRPr>
          </a:p>
          <a:p>
            <a:pPr marL="285750" indent="-285750">
              <a:buFont typeface="Arial,Sans-Serif" panose="020B0604020202020204" pitchFamily="34" charset="0"/>
              <a:buChar char="•"/>
            </a:pPr>
            <a:endParaRPr lang="en-GB" sz="3200" dirty="0">
              <a:latin typeface="Aptos" panose="020B0004020202020204" pitchFamily="34" charset="0"/>
            </a:endParaRPr>
          </a:p>
          <a:p>
            <a:pPr marL="285750" indent="-285750">
              <a:buFont typeface="Arial,Sans-Serif" panose="020B0604020202020204" pitchFamily="34" charset="0"/>
              <a:buChar char="•"/>
            </a:pPr>
            <a:r>
              <a:rPr lang="en-GB" sz="3200">
                <a:solidFill>
                  <a:schemeClr val="bg1"/>
                </a:solidFill>
                <a:latin typeface="Aptos" panose="020B0004020202020204" pitchFamily="34" charset="0"/>
              </a:rPr>
              <a:t>We listen and use respectful words if we disagree.</a:t>
            </a:r>
            <a:endParaRPr lang="en-GB"/>
          </a:p>
        </p:txBody>
      </p:sp>
      <p:pic>
        <p:nvPicPr>
          <p:cNvPr id="6" name="Picture 2">
            <a:extLst>
              <a:ext uri="{FF2B5EF4-FFF2-40B4-BE49-F238E27FC236}">
                <a16:creationId xmlns:a16="http://schemas.microsoft.com/office/drawing/2014/main" id="{BC1F5305-F28B-2BEB-F998-038E4320FCC9}"/>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18948" y="1652831"/>
            <a:ext cx="1902060" cy="1167924"/>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3BFCAE39-AC0B-71FD-AFD1-7ECC4E81767E}"/>
              </a:ext>
            </a:extLst>
          </p:cNvPr>
          <p:cNvSpPr/>
          <p:nvPr/>
        </p:nvSpPr>
        <p:spPr>
          <a:xfrm>
            <a:off x="-25648" y="-51296"/>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22FD97C6-AAEA-3C9A-BFBE-0192330C97AE}"/>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921297" y="4607859"/>
            <a:ext cx="1924581" cy="1416424"/>
          </a:xfrm>
          <a:prstGeom prst="rect">
            <a:avLst/>
          </a:prstGeom>
        </p:spPr>
      </p:pic>
      <p:sp>
        <p:nvSpPr>
          <p:cNvPr id="18" name="TextBox 17">
            <a:extLst>
              <a:ext uri="{FF2B5EF4-FFF2-40B4-BE49-F238E27FC236}">
                <a16:creationId xmlns:a16="http://schemas.microsoft.com/office/drawing/2014/main" id="{E3FFA02C-9B36-6804-840B-6FE15A7CF82E}"/>
              </a:ext>
            </a:extLst>
          </p:cNvPr>
          <p:cNvSpPr txBox="1"/>
          <p:nvPr/>
        </p:nvSpPr>
        <p:spPr>
          <a:xfrm>
            <a:off x="269305" y="115416"/>
            <a:ext cx="453971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Ground rules</a:t>
            </a:r>
            <a:endParaRPr lang="en-GB" sz="3200">
              <a:solidFill>
                <a:srgbClr val="000000"/>
              </a:solidFill>
              <a:latin typeface="Aptos"/>
            </a:endParaRPr>
          </a:p>
          <a:p>
            <a:pPr algn="l"/>
            <a:endParaRPr lang="en-GB"/>
          </a:p>
        </p:txBody>
      </p:sp>
      <p:pic>
        <p:nvPicPr>
          <p:cNvPr id="12" name="Picture 11">
            <a:extLst>
              <a:ext uri="{FF2B5EF4-FFF2-40B4-BE49-F238E27FC236}">
                <a16:creationId xmlns:a16="http://schemas.microsoft.com/office/drawing/2014/main" id="{E92B5C26-607D-DB92-8C77-93E8D6C54E61}"/>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922404" y="2958633"/>
            <a:ext cx="1895475" cy="1514475"/>
          </a:xfrm>
          <a:prstGeom prst="rect">
            <a:avLst/>
          </a:prstGeom>
        </p:spPr>
      </p:pic>
      <p:sp>
        <p:nvSpPr>
          <p:cNvPr id="15" name="Multiplication Sign 14">
            <a:extLst>
              <a:ext uri="{FF2B5EF4-FFF2-40B4-BE49-F238E27FC236}">
                <a16:creationId xmlns:a16="http://schemas.microsoft.com/office/drawing/2014/main" id="{3484D620-11E8-A162-61A4-E3A9D7D2D2A5}"/>
              </a:ext>
              <a:ext uri="{C183D7F6-B498-43B3-948B-1728B52AA6E4}">
                <adec:decorative xmlns:adec="http://schemas.microsoft.com/office/drawing/2017/decorative" val="1"/>
              </a:ext>
            </a:extLst>
          </p:cNvPr>
          <p:cNvSpPr/>
          <p:nvPr/>
        </p:nvSpPr>
        <p:spPr>
          <a:xfrm>
            <a:off x="8366840" y="4354699"/>
            <a:ext cx="1649182" cy="820978"/>
          </a:xfrm>
          <a:prstGeom prst="mathMultiply">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23031897"/>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82482-D9F2-6E89-31C5-8516CD4FD36F}"/>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6E87A256-114D-6A26-D90D-875A1202ADB8}"/>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A3D30255-DB98-C091-9D81-1BAE2F596C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6632BB2C-9E8D-9045-B659-04F8A9700A88}"/>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0773CE10-2FAB-F630-D129-5404EAEB7C2D}"/>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CD4D348D-416B-BE51-D9E4-BDE131FCF26E}"/>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5933F8A9-DF0F-9CAD-E5D5-70CCB3969E37}"/>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F087C050-7F78-9AFA-E000-BD540141A4A7}"/>
              </a:ext>
            </a:extLst>
          </p:cNvPr>
          <p:cNvSpPr txBox="1"/>
          <p:nvPr/>
        </p:nvSpPr>
        <p:spPr>
          <a:xfrm>
            <a:off x="5094692" y="1504027"/>
            <a:ext cx="6635918" cy="646331"/>
          </a:xfrm>
          <a:prstGeom prst="rect">
            <a:avLst/>
          </a:prstGeom>
          <a:solidFill>
            <a:schemeClr val="accent4">
              <a:lumMod val="20000"/>
              <a:lumOff val="80000"/>
            </a:schemeClr>
          </a:solidFill>
        </p:spPr>
        <p:txBody>
          <a:bodyPr wrap="square" rtlCol="0">
            <a:spAutoFit/>
          </a:bodyPr>
          <a:lstStyle/>
          <a:p>
            <a:pPr algn="ctr"/>
            <a:r>
              <a:rPr lang="en-GB">
                <a:latin typeface="Aptos" panose="020B0004020202020204" pitchFamily="34" charset="0"/>
              </a:rPr>
              <a:t>This is all related to </a:t>
            </a:r>
            <a:r>
              <a:rPr lang="en-GB" b="1">
                <a:latin typeface="Aptos" panose="020B0004020202020204" pitchFamily="34" charset="0"/>
              </a:rPr>
              <a:t>Politics</a:t>
            </a:r>
            <a:r>
              <a:rPr lang="en-GB">
                <a:latin typeface="Aptos" panose="020B0004020202020204" pitchFamily="34" charset="0"/>
              </a:rPr>
              <a:t> – which means all the things that happen around voting, democracy and government.</a:t>
            </a:r>
          </a:p>
        </p:txBody>
      </p:sp>
      <p:sp>
        <p:nvSpPr>
          <p:cNvPr id="8" name="Rectangle 7">
            <a:extLst>
              <a:ext uri="{FF2B5EF4-FFF2-40B4-BE49-F238E27FC236}">
                <a16:creationId xmlns:a16="http://schemas.microsoft.com/office/drawing/2014/main" id="{1320AAAB-D321-1AEE-34D9-857D1178B5E3}"/>
              </a:ext>
            </a:extLst>
          </p:cNvPr>
          <p:cNvSpPr/>
          <p:nvPr/>
        </p:nvSpPr>
        <p:spPr>
          <a:xfrm>
            <a:off x="-16487" y="13134"/>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5CF38F86-53D7-78DB-4745-68A72BCEAE6F}"/>
              </a:ext>
            </a:extLst>
          </p:cNvPr>
          <p:cNvSpPr txBox="1"/>
          <p:nvPr/>
        </p:nvSpPr>
        <p:spPr>
          <a:xfrm>
            <a:off x="269305" y="115416"/>
            <a:ext cx="453971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u="sng">
                <a:latin typeface="Aptos"/>
              </a:rPr>
              <a:t>Democracy in England</a:t>
            </a:r>
            <a:endParaRPr lang="en-GB" sz="3200">
              <a:solidFill>
                <a:srgbClr val="000000"/>
              </a:solidFill>
              <a:latin typeface="Aptos"/>
            </a:endParaRPr>
          </a:p>
          <a:p>
            <a:pPr algn="l"/>
            <a:endParaRPr lang="en-GB"/>
          </a:p>
        </p:txBody>
      </p:sp>
      <p:sp>
        <p:nvSpPr>
          <p:cNvPr id="12" name="Rectangle: Rounded Corners 11">
            <a:extLst>
              <a:ext uri="{FF2B5EF4-FFF2-40B4-BE49-F238E27FC236}">
                <a16:creationId xmlns:a16="http://schemas.microsoft.com/office/drawing/2014/main" id="{DE28F821-9B28-C896-638B-F049DB766B88}"/>
              </a:ext>
            </a:extLst>
          </p:cNvPr>
          <p:cNvSpPr/>
          <p:nvPr/>
        </p:nvSpPr>
        <p:spPr>
          <a:xfrm>
            <a:off x="269306" y="1214644"/>
            <a:ext cx="4630240" cy="477528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1AD217F1-2139-AF7F-933D-F786AFB8CC0D}"/>
              </a:ext>
            </a:extLst>
          </p:cNvPr>
          <p:cNvSpPr txBox="1"/>
          <p:nvPr/>
        </p:nvSpPr>
        <p:spPr>
          <a:xfrm>
            <a:off x="584578" y="2129581"/>
            <a:ext cx="4017839" cy="3724096"/>
          </a:xfrm>
          <a:prstGeom prst="rect">
            <a:avLst/>
          </a:prstGeom>
          <a:noFill/>
        </p:spPr>
        <p:txBody>
          <a:bodyPr wrap="square" rtlCol="0">
            <a:spAutoFit/>
          </a:bodyPr>
          <a:lstStyle/>
          <a:p>
            <a:pPr marL="342900" indent="-342900">
              <a:buFont typeface="Arial" panose="020B0604020202020204" pitchFamily="34" charset="0"/>
              <a:buChar char="•"/>
            </a:pPr>
            <a:r>
              <a:rPr lang="en-GB" sz="2000">
                <a:solidFill>
                  <a:schemeClr val="bg1"/>
                </a:solidFill>
                <a:latin typeface="Aptos" panose="020B0004020202020204" pitchFamily="34" charset="0"/>
              </a:rPr>
              <a:t>UK</a:t>
            </a:r>
          </a:p>
          <a:p>
            <a:pPr marL="342900" indent="-342900">
              <a:buFont typeface="Arial" panose="020B0604020202020204" pitchFamily="34" charset="0"/>
              <a:buChar char="•"/>
            </a:pPr>
            <a:r>
              <a:rPr lang="en-GB" sz="2000">
                <a:solidFill>
                  <a:schemeClr val="bg1"/>
                </a:solidFill>
                <a:latin typeface="Aptos" panose="020B0004020202020204" pitchFamily="34" charset="0"/>
              </a:rPr>
              <a:t>Democracy</a:t>
            </a:r>
          </a:p>
          <a:p>
            <a:pPr marL="342900" indent="-342900">
              <a:buFont typeface="Arial" panose="020B0604020202020204" pitchFamily="34" charset="0"/>
              <a:buChar char="•"/>
            </a:pPr>
            <a:r>
              <a:rPr lang="en-GB" sz="2000">
                <a:solidFill>
                  <a:schemeClr val="bg1"/>
                </a:solidFill>
                <a:latin typeface="Aptos" panose="020B0004020202020204" pitchFamily="34" charset="0"/>
              </a:rPr>
              <a:t>Government</a:t>
            </a:r>
          </a:p>
          <a:p>
            <a:pPr marL="342900" indent="-342900">
              <a:buFont typeface="Arial" panose="020B0604020202020204" pitchFamily="34" charset="0"/>
              <a:buChar char="•"/>
            </a:pPr>
            <a:r>
              <a:rPr lang="en-GB" sz="2000">
                <a:solidFill>
                  <a:schemeClr val="bg1"/>
                </a:solidFill>
                <a:latin typeface="Aptos" panose="020B0004020202020204" pitchFamily="34" charset="0"/>
              </a:rPr>
              <a:t>Prime minister</a:t>
            </a:r>
          </a:p>
          <a:p>
            <a:pPr marL="342900" indent="-342900">
              <a:buFont typeface="Arial" panose="020B0604020202020204" pitchFamily="34" charset="0"/>
              <a:buChar char="•"/>
            </a:pPr>
            <a:r>
              <a:rPr lang="en-GB" sz="2000">
                <a:solidFill>
                  <a:schemeClr val="bg1"/>
                </a:solidFill>
                <a:latin typeface="Aptos" panose="020B0004020202020204" pitchFamily="34" charset="0"/>
              </a:rPr>
              <a:t>Cabinet</a:t>
            </a:r>
          </a:p>
          <a:p>
            <a:pPr marL="342900" indent="-342900">
              <a:buFont typeface="Arial" panose="020B0604020202020204" pitchFamily="34" charset="0"/>
              <a:buChar char="•"/>
            </a:pPr>
            <a:r>
              <a:rPr lang="en-GB" sz="2000">
                <a:solidFill>
                  <a:schemeClr val="bg1"/>
                </a:solidFill>
                <a:latin typeface="Aptos" panose="020B0004020202020204" pitchFamily="34" charset="0"/>
              </a:rPr>
              <a:t>Parliament</a:t>
            </a:r>
          </a:p>
          <a:p>
            <a:pPr marL="342900" indent="-342900">
              <a:buFont typeface="Arial" panose="020B0604020202020204" pitchFamily="34" charset="0"/>
              <a:buChar char="•"/>
            </a:pPr>
            <a:r>
              <a:rPr lang="en-GB" sz="2000">
                <a:solidFill>
                  <a:schemeClr val="bg1"/>
                </a:solidFill>
                <a:latin typeface="Aptos" panose="020B0004020202020204" pitchFamily="34" charset="0"/>
              </a:rPr>
              <a:t>Members of Parliament (MPs)</a:t>
            </a:r>
          </a:p>
          <a:p>
            <a:pPr marL="342900" indent="-342900">
              <a:buFont typeface="Arial" panose="020B0604020202020204" pitchFamily="34" charset="0"/>
              <a:buChar char="•"/>
            </a:pPr>
            <a:r>
              <a:rPr lang="en-GB" sz="2000">
                <a:solidFill>
                  <a:schemeClr val="bg1"/>
                </a:solidFill>
                <a:latin typeface="Aptos" panose="020B0004020202020204" pitchFamily="34" charset="0"/>
              </a:rPr>
              <a:t>Party</a:t>
            </a:r>
          </a:p>
          <a:p>
            <a:pPr marL="342900" indent="-342900">
              <a:buFont typeface="Arial" panose="020B0604020202020204" pitchFamily="34" charset="0"/>
              <a:buChar char="•"/>
            </a:pPr>
            <a:r>
              <a:rPr lang="en-GB" sz="2000">
                <a:solidFill>
                  <a:schemeClr val="bg1"/>
                </a:solidFill>
                <a:latin typeface="Aptos" panose="020B0004020202020204" pitchFamily="34" charset="0"/>
              </a:rPr>
              <a:t>Local Authorities</a:t>
            </a:r>
          </a:p>
          <a:p>
            <a:pPr marL="342900" indent="-342900">
              <a:buFont typeface="Arial" panose="020B0604020202020204" pitchFamily="34" charset="0"/>
              <a:buChar char="•"/>
            </a:pPr>
            <a:r>
              <a:rPr lang="en-GB" sz="2000">
                <a:solidFill>
                  <a:schemeClr val="bg1"/>
                </a:solidFill>
                <a:latin typeface="Aptos" panose="020B0004020202020204" pitchFamily="34" charset="0"/>
              </a:rPr>
              <a:t>Local Councillors</a:t>
            </a:r>
          </a:p>
          <a:p>
            <a:pPr marL="342900" indent="-342900">
              <a:buFont typeface="Arial" panose="020B0604020202020204" pitchFamily="34" charset="0"/>
              <a:buChar char="•"/>
            </a:pPr>
            <a:r>
              <a:rPr lang="en-GB" sz="2000">
                <a:solidFill>
                  <a:schemeClr val="bg1"/>
                </a:solidFill>
                <a:latin typeface="Aptos" panose="020B0004020202020204" pitchFamily="34" charset="0"/>
              </a:rPr>
              <a:t>General Election</a:t>
            </a:r>
          </a:p>
          <a:p>
            <a:endParaRPr lang="en-GB"/>
          </a:p>
        </p:txBody>
      </p:sp>
      <p:sp>
        <p:nvSpPr>
          <p:cNvPr id="14" name="TextBox 13">
            <a:extLst>
              <a:ext uri="{FF2B5EF4-FFF2-40B4-BE49-F238E27FC236}">
                <a16:creationId xmlns:a16="http://schemas.microsoft.com/office/drawing/2014/main" id="{42739AA7-CA85-F86D-5F47-37A66E177BDB}"/>
              </a:ext>
            </a:extLst>
          </p:cNvPr>
          <p:cNvSpPr txBox="1"/>
          <p:nvPr/>
        </p:nvSpPr>
        <p:spPr>
          <a:xfrm>
            <a:off x="779724" y="1412826"/>
            <a:ext cx="3323230" cy="923330"/>
          </a:xfrm>
          <a:prstGeom prst="rect">
            <a:avLst/>
          </a:prstGeom>
          <a:noFill/>
        </p:spPr>
        <p:txBody>
          <a:bodyPr wrap="square" rtlCol="0">
            <a:spAutoFit/>
          </a:bodyPr>
          <a:lstStyle/>
          <a:p>
            <a:pPr algn="ctr"/>
            <a:r>
              <a:rPr lang="en-GB" b="1">
                <a:solidFill>
                  <a:schemeClr val="bg1"/>
                </a:solidFill>
                <a:latin typeface="Aptos" panose="020B0004020202020204" pitchFamily="34" charset="0"/>
              </a:rPr>
              <a:t>Previously we learned about the following words:</a:t>
            </a:r>
          </a:p>
          <a:p>
            <a:endParaRPr lang="en-GB"/>
          </a:p>
        </p:txBody>
      </p:sp>
      <p:sp>
        <p:nvSpPr>
          <p:cNvPr id="15" name="TextBox 14">
            <a:extLst>
              <a:ext uri="{FF2B5EF4-FFF2-40B4-BE49-F238E27FC236}">
                <a16:creationId xmlns:a16="http://schemas.microsoft.com/office/drawing/2014/main" id="{3CA0DEE9-BE52-9AA2-53E1-9102BD378BEF}"/>
              </a:ext>
            </a:extLst>
          </p:cNvPr>
          <p:cNvSpPr txBox="1"/>
          <p:nvPr/>
        </p:nvSpPr>
        <p:spPr>
          <a:xfrm>
            <a:off x="5094692" y="2279640"/>
            <a:ext cx="6635918" cy="2308324"/>
          </a:xfrm>
          <a:prstGeom prst="rect">
            <a:avLst/>
          </a:prstGeom>
          <a:solidFill>
            <a:schemeClr val="tx2">
              <a:lumMod val="10000"/>
              <a:lumOff val="90000"/>
            </a:schemeClr>
          </a:solidFill>
        </p:spPr>
        <p:txBody>
          <a:bodyPr wrap="square" rtlCol="0">
            <a:spAutoFit/>
          </a:bodyPr>
          <a:lstStyle/>
          <a:p>
            <a:pPr algn="ctr"/>
            <a:r>
              <a:rPr lang="en-GB" b="1">
                <a:latin typeface="Aptos" panose="020B0004020202020204" pitchFamily="34" charset="0"/>
              </a:rPr>
              <a:t>Task:</a:t>
            </a:r>
            <a:br>
              <a:rPr lang="en-GB" b="1">
                <a:latin typeface="Aptos" panose="020B0004020202020204" pitchFamily="34" charset="0"/>
              </a:rPr>
            </a:br>
            <a:br>
              <a:rPr lang="en-GB" b="1">
                <a:latin typeface="Aptos" panose="020B0004020202020204" pitchFamily="34" charset="0"/>
              </a:rPr>
            </a:br>
            <a:r>
              <a:rPr lang="en-GB">
                <a:latin typeface="Aptos" panose="020B0004020202020204" pitchFamily="34" charset="0"/>
              </a:rPr>
              <a:t>Can you pick </a:t>
            </a:r>
            <a:r>
              <a:rPr lang="en-GB" b="1">
                <a:latin typeface="Aptos" panose="020B0004020202020204" pitchFamily="34" charset="0"/>
              </a:rPr>
              <a:t>3</a:t>
            </a:r>
            <a:r>
              <a:rPr lang="en-GB">
                <a:latin typeface="Aptos" panose="020B0004020202020204" pitchFamily="34" charset="0"/>
              </a:rPr>
              <a:t> words and </a:t>
            </a:r>
            <a:r>
              <a:rPr lang="en-GB" u="sng">
                <a:latin typeface="Aptos" panose="020B0004020202020204" pitchFamily="34" charset="0"/>
              </a:rPr>
              <a:t>either</a:t>
            </a:r>
          </a:p>
          <a:p>
            <a:pPr algn="ctr"/>
            <a:r>
              <a:rPr lang="en-GB">
                <a:latin typeface="Aptos" panose="020B0004020202020204" pitchFamily="34" charset="0"/>
              </a:rPr>
              <a:t> </a:t>
            </a:r>
            <a:r>
              <a:rPr lang="en-GB" b="1">
                <a:latin typeface="Aptos" panose="020B0004020202020204" pitchFamily="34" charset="0"/>
              </a:rPr>
              <a:t>draw</a:t>
            </a:r>
            <a:r>
              <a:rPr lang="en-GB">
                <a:latin typeface="Aptos" panose="020B0004020202020204" pitchFamily="34" charset="0"/>
              </a:rPr>
              <a:t> an image that is related to the word</a:t>
            </a:r>
            <a:br>
              <a:rPr lang="en-GB">
                <a:latin typeface="Aptos" panose="020B0004020202020204" pitchFamily="34" charset="0"/>
              </a:rPr>
            </a:br>
            <a:r>
              <a:rPr lang="en-GB">
                <a:latin typeface="Aptos" panose="020B0004020202020204" pitchFamily="34" charset="0"/>
              </a:rPr>
              <a:t> </a:t>
            </a:r>
          </a:p>
          <a:p>
            <a:pPr algn="ctr"/>
            <a:r>
              <a:rPr lang="en-GB">
                <a:latin typeface="Aptos" panose="020B0004020202020204" pitchFamily="34" charset="0"/>
              </a:rPr>
              <a:t>-or-</a:t>
            </a:r>
          </a:p>
          <a:p>
            <a:pPr algn="ctr"/>
            <a:endParaRPr lang="en-GB">
              <a:latin typeface="Aptos" panose="020B0004020202020204" pitchFamily="34" charset="0"/>
            </a:endParaRPr>
          </a:p>
          <a:p>
            <a:pPr algn="ctr"/>
            <a:r>
              <a:rPr lang="en-GB">
                <a:latin typeface="Aptos" panose="020B0004020202020204" pitchFamily="34" charset="0"/>
              </a:rPr>
              <a:t> </a:t>
            </a:r>
            <a:r>
              <a:rPr lang="en-GB" b="1">
                <a:latin typeface="Aptos" panose="020B0004020202020204" pitchFamily="34" charset="0"/>
              </a:rPr>
              <a:t>write</a:t>
            </a:r>
            <a:r>
              <a:rPr lang="en-GB">
                <a:latin typeface="Aptos" panose="020B0004020202020204" pitchFamily="34" charset="0"/>
              </a:rPr>
              <a:t> a sentence describing the word. </a:t>
            </a:r>
            <a:endParaRPr lang="en-GB" b="1">
              <a:latin typeface="Aptos" panose="020B0004020202020204" pitchFamily="34" charset="0"/>
            </a:endParaRPr>
          </a:p>
        </p:txBody>
      </p:sp>
      <p:sp>
        <p:nvSpPr>
          <p:cNvPr id="23" name="TextBox 22">
            <a:extLst>
              <a:ext uri="{FF2B5EF4-FFF2-40B4-BE49-F238E27FC236}">
                <a16:creationId xmlns:a16="http://schemas.microsoft.com/office/drawing/2014/main" id="{4E837BFF-E6A9-4885-05A9-F40D9EC6690E}"/>
              </a:ext>
            </a:extLst>
          </p:cNvPr>
          <p:cNvSpPr txBox="1"/>
          <p:nvPr/>
        </p:nvSpPr>
        <p:spPr>
          <a:xfrm>
            <a:off x="8052179" y="4717246"/>
            <a:ext cx="3473355" cy="1477328"/>
          </a:xfrm>
          <a:prstGeom prst="rect">
            <a:avLst/>
          </a:prstGeom>
          <a:solidFill>
            <a:schemeClr val="bg1">
              <a:lumMod val="95000"/>
            </a:schemeClr>
          </a:solidFill>
          <a:ln>
            <a:solidFill>
              <a:schemeClr val="tx1"/>
            </a:solidFill>
          </a:ln>
        </p:spPr>
        <p:txBody>
          <a:bodyPr wrap="square" lIns="91440" tIns="45720" rIns="91440" bIns="45720" rtlCol="0" anchor="t">
            <a:spAutoFit/>
          </a:bodyPr>
          <a:lstStyle/>
          <a:p>
            <a:r>
              <a:rPr lang="en-GB">
                <a:latin typeface="Aptos"/>
              </a:rPr>
              <a:t>The UK is…</a:t>
            </a:r>
          </a:p>
          <a:p>
            <a:endParaRPr lang="en-GB" dirty="0">
              <a:latin typeface="Aptos"/>
            </a:endParaRPr>
          </a:p>
          <a:p>
            <a:r>
              <a:rPr lang="en-GB">
                <a:latin typeface="Aptos"/>
              </a:rPr>
              <a:t>A party is…</a:t>
            </a:r>
            <a:endParaRPr lang="en-GB" dirty="0">
              <a:latin typeface="Aptos"/>
            </a:endParaRPr>
          </a:p>
          <a:p>
            <a:endParaRPr lang="en-GB" dirty="0">
              <a:latin typeface="Aptos"/>
            </a:endParaRPr>
          </a:p>
          <a:p>
            <a:r>
              <a:rPr lang="en-GB">
                <a:latin typeface="Aptos"/>
              </a:rPr>
              <a:t>An MP is somebody who…</a:t>
            </a:r>
          </a:p>
        </p:txBody>
      </p:sp>
      <p:grpSp>
        <p:nvGrpSpPr>
          <p:cNvPr id="19" name="Group 18">
            <a:extLst>
              <a:ext uri="{FF2B5EF4-FFF2-40B4-BE49-F238E27FC236}">
                <a16:creationId xmlns:a16="http://schemas.microsoft.com/office/drawing/2014/main" id="{4F1D1AC4-3C97-7B9D-9FE6-CB946BED6B49}"/>
              </a:ext>
              <a:ext uri="{C183D7F6-B498-43B3-948B-1728B52AA6E4}">
                <adec:decorative xmlns:adec="http://schemas.microsoft.com/office/drawing/2017/decorative" val="1"/>
              </a:ext>
            </a:extLst>
          </p:cNvPr>
          <p:cNvGrpSpPr/>
          <p:nvPr/>
        </p:nvGrpSpPr>
        <p:grpSpPr>
          <a:xfrm>
            <a:off x="5083407" y="4693159"/>
            <a:ext cx="2633680" cy="1985977"/>
            <a:chOff x="5171768" y="4717246"/>
            <a:chExt cx="2633680" cy="1985977"/>
          </a:xfrm>
        </p:grpSpPr>
        <p:sp>
          <p:nvSpPr>
            <p:cNvPr id="16" name="Rectangle 15">
              <a:extLst>
                <a:ext uri="{FF2B5EF4-FFF2-40B4-BE49-F238E27FC236}">
                  <a16:creationId xmlns:a16="http://schemas.microsoft.com/office/drawing/2014/main" id="{40640DC7-A049-AFC2-4495-FB583EEBE196}"/>
                </a:ext>
              </a:extLst>
            </p:cNvPr>
            <p:cNvSpPr/>
            <p:nvPr/>
          </p:nvSpPr>
          <p:spPr>
            <a:xfrm>
              <a:off x="5171768" y="4717246"/>
              <a:ext cx="2633680" cy="1920662"/>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B1589FBC-A425-898A-BE99-03A4969129D2}"/>
                </a:ext>
              </a:extLst>
            </p:cNvPr>
            <p:cNvSpPr txBox="1"/>
            <p:nvPr/>
          </p:nvSpPr>
          <p:spPr>
            <a:xfrm>
              <a:off x="5214818" y="4927347"/>
              <a:ext cx="1273790" cy="1477328"/>
            </a:xfrm>
            <a:prstGeom prst="rect">
              <a:avLst/>
            </a:prstGeom>
            <a:noFill/>
          </p:spPr>
          <p:txBody>
            <a:bodyPr wrap="square" lIns="91440" tIns="45720" rIns="91440" bIns="45720" rtlCol="0" anchor="t">
              <a:spAutoFit/>
            </a:bodyPr>
            <a:lstStyle/>
            <a:p>
              <a:r>
                <a:rPr lang="en-GB" dirty="0">
                  <a:latin typeface="Aptos"/>
                </a:rPr>
                <a:t>UK -</a:t>
              </a:r>
            </a:p>
            <a:p>
              <a:endParaRPr lang="en-GB" dirty="0">
                <a:latin typeface="Aptos"/>
              </a:endParaRPr>
            </a:p>
            <a:p>
              <a:r>
                <a:rPr lang="en-GB" dirty="0">
                  <a:latin typeface="Aptos"/>
                </a:rPr>
                <a:t>Party - </a:t>
              </a:r>
            </a:p>
            <a:p>
              <a:endParaRPr lang="en-GB" dirty="0">
                <a:latin typeface="Aptos"/>
              </a:endParaRPr>
            </a:p>
            <a:p>
              <a:r>
                <a:rPr lang="en-GB" dirty="0">
                  <a:latin typeface="Aptos"/>
                </a:rPr>
                <a:t>MPs -</a:t>
              </a:r>
            </a:p>
          </p:txBody>
        </p:sp>
        <p:pic>
          <p:nvPicPr>
            <p:cNvPr id="22" name="Graphic 21" descr="Suit outline">
              <a:extLst>
                <a:ext uri="{FF2B5EF4-FFF2-40B4-BE49-F238E27FC236}">
                  <a16:creationId xmlns:a16="http://schemas.microsoft.com/office/drawing/2014/main" id="{B163820D-A3D3-B309-7906-39FDC687706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23820" y="5964801"/>
              <a:ext cx="677189" cy="738422"/>
            </a:xfrm>
            <a:prstGeom prst="rect">
              <a:avLst/>
            </a:prstGeom>
          </p:spPr>
        </p:pic>
        <p:pic>
          <p:nvPicPr>
            <p:cNvPr id="6" name="Picture 5" descr="A blue line drawing of a medal&#10;&#10;AI-generated content may be incorrect.">
              <a:extLst>
                <a:ext uri="{FF2B5EF4-FFF2-40B4-BE49-F238E27FC236}">
                  <a16:creationId xmlns:a16="http://schemas.microsoft.com/office/drawing/2014/main" id="{B2692B88-9494-A5A4-40DF-7931BB549DEE}"/>
                </a:ext>
              </a:extLst>
            </p:cNvPr>
            <p:cNvPicPr>
              <a:picLocks noChangeAspect="1"/>
            </p:cNvPicPr>
            <p:nvPr/>
          </p:nvPicPr>
          <p:blipFill>
            <a:blip r:embed="rId7"/>
            <a:stretch>
              <a:fillRect/>
            </a:stretch>
          </p:blipFill>
          <p:spPr>
            <a:xfrm>
              <a:off x="6486525" y="5416322"/>
              <a:ext cx="538845" cy="583748"/>
            </a:xfrm>
            <a:prstGeom prst="rect">
              <a:avLst/>
            </a:prstGeom>
          </p:spPr>
        </p:pic>
        <p:pic>
          <p:nvPicPr>
            <p:cNvPr id="18" name="Picture 17" descr="A map of the united kingdom&#10;&#10;AI-generated content may be incorrect.">
              <a:extLst>
                <a:ext uri="{FF2B5EF4-FFF2-40B4-BE49-F238E27FC236}">
                  <a16:creationId xmlns:a16="http://schemas.microsoft.com/office/drawing/2014/main" id="{57057A11-2775-E4E6-8D8B-021A288EB02B}"/>
                </a:ext>
              </a:extLst>
            </p:cNvPr>
            <p:cNvPicPr>
              <a:picLocks noChangeAspect="1"/>
            </p:cNvPicPr>
            <p:nvPr/>
          </p:nvPicPr>
          <p:blipFill>
            <a:blip r:embed="rId8"/>
            <a:stretch>
              <a:fillRect/>
            </a:stretch>
          </p:blipFill>
          <p:spPr>
            <a:xfrm>
              <a:off x="6491968" y="4806043"/>
              <a:ext cx="602795" cy="606878"/>
            </a:xfrm>
            <a:prstGeom prst="rect">
              <a:avLst/>
            </a:prstGeom>
          </p:spPr>
        </p:pic>
      </p:grpSp>
    </p:spTree>
    <p:extLst>
      <p:ext uri="{BB962C8B-B14F-4D97-AF65-F5344CB8AC3E}">
        <p14:creationId xmlns:p14="http://schemas.microsoft.com/office/powerpoint/2010/main" val="2143929277"/>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FE542-7391-DFC0-3062-E38E9255B0B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92FA02D-74FA-DBF6-6255-493FD13DA770}"/>
              </a:ext>
            </a:extLst>
          </p:cNvPr>
          <p:cNvSpPr/>
          <p:nvPr/>
        </p:nvSpPr>
        <p:spPr>
          <a:xfrm>
            <a:off x="-16487" y="13134"/>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EE3A6550-0806-95AF-1653-5A96A7B9FAF4}"/>
              </a:ext>
            </a:extLst>
          </p:cNvPr>
          <p:cNvGrpSpPr/>
          <p:nvPr/>
        </p:nvGrpSpPr>
        <p:grpSpPr>
          <a:xfrm>
            <a:off x="338223" y="6118255"/>
            <a:ext cx="2146774" cy="417444"/>
            <a:chOff x="417787" y="5966611"/>
            <a:chExt cx="3444848" cy="669856"/>
          </a:xfrm>
        </p:grpSpPr>
        <p:pic>
          <p:nvPicPr>
            <p:cNvPr id="5" name="Picture 4" descr="A close-up of a logo&#10;&#10;Description automatically generated">
              <a:extLst>
                <a:ext uri="{FF2B5EF4-FFF2-40B4-BE49-F238E27FC236}">
                  <a16:creationId xmlns:a16="http://schemas.microsoft.com/office/drawing/2014/main" id="{AB1B387D-5F9A-F79A-311F-3679DB4E3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7" name="Picture 6">
              <a:extLst>
                <a:ext uri="{FF2B5EF4-FFF2-40B4-BE49-F238E27FC236}">
                  <a16:creationId xmlns:a16="http://schemas.microsoft.com/office/drawing/2014/main" id="{B701AAB3-D41D-A8A1-BAC7-B55BC15DD44E}"/>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133F8FCC-8A94-3D01-D8AF-ED14200622F5}"/>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1D96F31F-8E45-07F9-35EE-C009AF66644A}"/>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F79E6DDD-2B77-5680-7CB6-BF218368DE4D}"/>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1F356BA4-E07A-8168-9E20-43750B541757}"/>
              </a:ext>
            </a:extLst>
          </p:cNvPr>
          <p:cNvSpPr txBox="1"/>
          <p:nvPr/>
        </p:nvSpPr>
        <p:spPr>
          <a:xfrm>
            <a:off x="338223" y="234390"/>
            <a:ext cx="9847433" cy="1231106"/>
          </a:xfrm>
          <a:prstGeom prst="rect">
            <a:avLst/>
          </a:prstGeom>
          <a:noFill/>
        </p:spPr>
        <p:txBody>
          <a:bodyPr wrap="square" lIns="91440" tIns="45720" rIns="91440" bIns="45720" rtlCol="0" anchor="t">
            <a:spAutoFit/>
          </a:bodyPr>
          <a:lstStyle/>
          <a:p>
            <a:r>
              <a:rPr lang="en-GB" sz="2800" b="1">
                <a:latin typeface="Aptos"/>
              </a:rPr>
              <a:t>Social story – voting in person in England</a:t>
            </a:r>
          </a:p>
          <a:p>
            <a:endParaRPr lang="en-GB" sz="2800" b="1">
              <a:latin typeface="Aptos" panose="020B0004020202020204" pitchFamily="34" charset="0"/>
            </a:endParaRPr>
          </a:p>
          <a:p>
            <a:endParaRPr lang="en-GB">
              <a:latin typeface="Aptos" panose="020B0004020202020204" pitchFamily="34" charset="0"/>
            </a:endParaRPr>
          </a:p>
        </p:txBody>
      </p:sp>
      <p:sp>
        <p:nvSpPr>
          <p:cNvPr id="11" name="TextBox 10">
            <a:extLst>
              <a:ext uri="{FF2B5EF4-FFF2-40B4-BE49-F238E27FC236}">
                <a16:creationId xmlns:a16="http://schemas.microsoft.com/office/drawing/2014/main" id="{6C4E76B4-5938-0F71-3537-890369126804}"/>
              </a:ext>
            </a:extLst>
          </p:cNvPr>
          <p:cNvSpPr txBox="1"/>
          <p:nvPr/>
        </p:nvSpPr>
        <p:spPr>
          <a:xfrm>
            <a:off x="269984" y="1900914"/>
            <a:ext cx="7188293" cy="1323439"/>
          </a:xfrm>
          <a:prstGeom prst="rect">
            <a:avLst/>
          </a:prstGeom>
          <a:solidFill>
            <a:schemeClr val="tx2">
              <a:lumMod val="10000"/>
              <a:lumOff val="90000"/>
            </a:schemeClr>
          </a:solidFill>
        </p:spPr>
        <p:txBody>
          <a:bodyPr wrap="square" rtlCol="0">
            <a:spAutoFit/>
          </a:bodyPr>
          <a:lstStyle/>
          <a:p>
            <a:pPr algn="ctr"/>
            <a:r>
              <a:rPr lang="en-GB" sz="2000" b="1">
                <a:latin typeface="Aptos" panose="020B0004020202020204" pitchFamily="34" charset="0"/>
              </a:rPr>
              <a:t>Now:</a:t>
            </a:r>
            <a:br>
              <a:rPr lang="en-GB" sz="2000" b="1">
                <a:latin typeface="Aptos" panose="020B0004020202020204" pitchFamily="34" charset="0"/>
              </a:rPr>
            </a:br>
            <a:br>
              <a:rPr lang="en-GB" sz="2000" b="1">
                <a:latin typeface="Aptos" panose="020B0004020202020204" pitchFamily="34" charset="0"/>
              </a:rPr>
            </a:br>
            <a:r>
              <a:rPr lang="en-GB" sz="2000">
                <a:latin typeface="Aptos" panose="020B0004020202020204" pitchFamily="34" charset="0"/>
              </a:rPr>
              <a:t>We are going to watch a video explaining how you can vote in person during a </a:t>
            </a:r>
            <a:r>
              <a:rPr lang="en-GB" sz="2000" b="1">
                <a:latin typeface="Aptos" panose="020B0004020202020204" pitchFamily="34" charset="0"/>
              </a:rPr>
              <a:t>general </a:t>
            </a:r>
            <a:r>
              <a:rPr lang="en-GB" sz="2000">
                <a:latin typeface="Aptos" panose="020B0004020202020204" pitchFamily="34" charset="0"/>
              </a:rPr>
              <a:t>or </a:t>
            </a:r>
            <a:r>
              <a:rPr lang="en-GB" sz="2000" b="1">
                <a:latin typeface="Aptos" panose="020B0004020202020204" pitchFamily="34" charset="0"/>
              </a:rPr>
              <a:t>local </a:t>
            </a:r>
            <a:r>
              <a:rPr lang="en-GB" sz="2000">
                <a:latin typeface="Aptos" panose="020B0004020202020204" pitchFamily="34" charset="0"/>
              </a:rPr>
              <a:t>election.</a:t>
            </a:r>
            <a:endParaRPr lang="en-GB" sz="2000" b="1">
              <a:latin typeface="Aptos" panose="020B0004020202020204" pitchFamily="34" charset="0"/>
            </a:endParaRPr>
          </a:p>
        </p:txBody>
      </p:sp>
      <p:sp>
        <p:nvSpPr>
          <p:cNvPr id="12" name="TextBox 11">
            <a:extLst>
              <a:ext uri="{FF2B5EF4-FFF2-40B4-BE49-F238E27FC236}">
                <a16:creationId xmlns:a16="http://schemas.microsoft.com/office/drawing/2014/main" id="{A85BAD45-1C99-A32C-77F1-964AEE524AD8}"/>
              </a:ext>
            </a:extLst>
          </p:cNvPr>
          <p:cNvSpPr txBox="1"/>
          <p:nvPr/>
        </p:nvSpPr>
        <p:spPr>
          <a:xfrm>
            <a:off x="338222" y="4118546"/>
            <a:ext cx="7188293" cy="1323439"/>
          </a:xfrm>
          <a:prstGeom prst="rect">
            <a:avLst/>
          </a:prstGeom>
          <a:solidFill>
            <a:schemeClr val="accent4">
              <a:lumMod val="20000"/>
              <a:lumOff val="80000"/>
            </a:schemeClr>
          </a:solidFill>
        </p:spPr>
        <p:txBody>
          <a:bodyPr wrap="square" rtlCol="0">
            <a:spAutoFit/>
          </a:bodyPr>
          <a:lstStyle/>
          <a:p>
            <a:pPr algn="ctr"/>
            <a:r>
              <a:rPr lang="en-GB" sz="2000" b="1">
                <a:latin typeface="Aptos" panose="020B0004020202020204" pitchFamily="34" charset="0"/>
              </a:rPr>
              <a:t>Next:</a:t>
            </a:r>
          </a:p>
          <a:p>
            <a:pPr algn="ctr"/>
            <a:endParaRPr lang="en-GB" sz="2000" b="1">
              <a:latin typeface="Aptos" panose="020B0004020202020204" pitchFamily="34" charset="0"/>
            </a:endParaRPr>
          </a:p>
          <a:p>
            <a:pPr algn="ctr"/>
            <a:r>
              <a:rPr lang="en-GB" sz="2000">
                <a:latin typeface="Aptos" panose="020B0004020202020204" pitchFamily="34" charset="0"/>
              </a:rPr>
              <a:t>We will look at each step in more detail – you can ask questions here too!</a:t>
            </a:r>
          </a:p>
        </p:txBody>
      </p:sp>
      <p:pic>
        <p:nvPicPr>
          <p:cNvPr id="2054" name="Picture 6">
            <a:extLst>
              <a:ext uri="{FF2B5EF4-FFF2-40B4-BE49-F238E27FC236}">
                <a16:creationId xmlns:a16="http://schemas.microsoft.com/office/drawing/2014/main" id="{88AA328A-F7F7-6628-9808-1A16735AC665}"/>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79671" y="1581150"/>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0DC09C0A-6535-61FB-39A1-2FEF262B143F}"/>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9396484" y="3679346"/>
            <a:ext cx="2026109" cy="2026109"/>
          </a:xfrm>
          <a:prstGeom prst="rect">
            <a:avLst/>
          </a:prstGeom>
        </p:spPr>
      </p:pic>
      <p:pic>
        <p:nvPicPr>
          <p:cNvPr id="6" name="Picture 5">
            <a:extLst>
              <a:ext uri="{FF2B5EF4-FFF2-40B4-BE49-F238E27FC236}">
                <a16:creationId xmlns:a16="http://schemas.microsoft.com/office/drawing/2014/main" id="{F57983AA-7756-AFB9-5E07-40ACBB78E144}"/>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7465560" y="1898877"/>
            <a:ext cx="1424668" cy="1332140"/>
          </a:xfrm>
          <a:prstGeom prst="rect">
            <a:avLst/>
          </a:prstGeom>
        </p:spPr>
      </p:pic>
      <p:pic>
        <p:nvPicPr>
          <p:cNvPr id="15" name="Picture 14">
            <a:extLst>
              <a:ext uri="{FF2B5EF4-FFF2-40B4-BE49-F238E27FC236}">
                <a16:creationId xmlns:a16="http://schemas.microsoft.com/office/drawing/2014/main" id="{2D818C60-2E65-1B80-44E7-9261C98DB0B3}"/>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7519988" y="4116161"/>
            <a:ext cx="1390650" cy="1326697"/>
          </a:xfrm>
          <a:prstGeom prst="rect">
            <a:avLst/>
          </a:prstGeom>
        </p:spPr>
      </p:pic>
    </p:spTree>
    <p:extLst>
      <p:ext uri="{BB962C8B-B14F-4D97-AF65-F5344CB8AC3E}">
        <p14:creationId xmlns:p14="http://schemas.microsoft.com/office/powerpoint/2010/main" val="2606252035"/>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4203B-6A3D-98F1-925F-CFB644C03433}"/>
            </a:ext>
          </a:extLst>
        </p:cNvPr>
        <p:cNvGrpSpPr/>
        <p:nvPr/>
      </p:nvGrpSpPr>
      <p:grpSpPr>
        <a:xfrm>
          <a:off x="0" y="0"/>
          <a:ext cx="0" cy="0"/>
          <a:chOff x="0" y="0"/>
          <a:chExt cx="0" cy="0"/>
        </a:xfrm>
      </p:grpSpPr>
      <p:pic>
        <p:nvPicPr>
          <p:cNvPr id="2" name="Online Media 1" title="BSL Voting person social story Mk4 with subtitles">
            <a:hlinkClick r:id="" action="ppaction://media"/>
            <a:extLst>
              <a:ext uri="{FF2B5EF4-FFF2-40B4-BE49-F238E27FC236}">
                <a16:creationId xmlns:a16="http://schemas.microsoft.com/office/drawing/2014/main" id="{575AC79C-E21F-CC12-23DC-12C2E0BAC8E6}"/>
              </a:ext>
            </a:extLst>
          </p:cNvPr>
          <p:cNvPicPr>
            <a:picLocks noRot="1" noChangeAspect="1"/>
          </p:cNvPicPr>
          <p:nvPr>
            <a:videoFile r:link="rId1"/>
          </p:nvPr>
        </p:nvPicPr>
        <p:blipFill>
          <a:blip r:embed="rId4"/>
          <a:stretch>
            <a:fillRect/>
          </a:stretch>
        </p:blipFill>
        <p:spPr>
          <a:xfrm>
            <a:off x="26988" y="0"/>
            <a:ext cx="12138025" cy="6858000"/>
          </a:xfrm>
          <a:prstGeom prst="rect">
            <a:avLst/>
          </a:prstGeom>
        </p:spPr>
      </p:pic>
    </p:spTree>
    <p:extLst>
      <p:ext uri="{BB962C8B-B14F-4D97-AF65-F5344CB8AC3E}">
        <p14:creationId xmlns:p14="http://schemas.microsoft.com/office/powerpoint/2010/main" val="925289234"/>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7C713-ED06-8E04-52D6-9145BB6EE728}"/>
            </a:ext>
          </a:extLst>
        </p:cNvPr>
        <p:cNvGrpSpPr/>
        <p:nvPr/>
      </p:nvGrpSpPr>
      <p:grpSpPr>
        <a:xfrm>
          <a:off x="0" y="0"/>
          <a:ext cx="0" cy="0"/>
          <a:chOff x="0" y="0"/>
          <a:chExt cx="0" cy="0"/>
        </a:xfrm>
      </p:grpSpPr>
      <p:sp>
        <p:nvSpPr>
          <p:cNvPr id="26" name="TextBox 25">
            <a:extLst>
              <a:ext uri="{FF2B5EF4-FFF2-40B4-BE49-F238E27FC236}">
                <a16:creationId xmlns:a16="http://schemas.microsoft.com/office/drawing/2014/main" id="{DE669425-45CB-5391-7ACF-4E5BC4F0B1A5}"/>
              </a:ext>
            </a:extLst>
          </p:cNvPr>
          <p:cNvSpPr txBox="1"/>
          <p:nvPr/>
        </p:nvSpPr>
        <p:spPr>
          <a:xfrm>
            <a:off x="2369985" y="3428999"/>
            <a:ext cx="7815672" cy="2862322"/>
          </a:xfrm>
          <a:prstGeom prst="rect">
            <a:avLst/>
          </a:prstGeom>
          <a:solidFill>
            <a:srgbClr val="CBF1ED"/>
          </a:solidFill>
        </p:spPr>
        <p:txBody>
          <a:bodyPr wrap="square" rtlCol="0">
            <a:spAutoFit/>
          </a:bodyPr>
          <a:lstStyle/>
          <a:p>
            <a:r>
              <a:rPr lang="en-GB">
                <a:latin typeface="Aptos" panose="020B0004020202020204" pitchFamily="34" charset="0"/>
              </a:rPr>
              <a:t>You will be sent a </a:t>
            </a:r>
            <a:r>
              <a:rPr lang="en-GB" b="1">
                <a:latin typeface="Aptos" panose="020B0004020202020204" pitchFamily="34" charset="0"/>
              </a:rPr>
              <a:t>Poll Card </a:t>
            </a:r>
            <a:r>
              <a:rPr lang="en-GB">
                <a:latin typeface="Aptos" panose="020B0004020202020204" pitchFamily="34" charset="0"/>
              </a:rPr>
              <a:t>by post, this will say what you can vote for, where and when you can vote.</a:t>
            </a:r>
          </a:p>
          <a:p>
            <a:endParaRPr lang="en-GB">
              <a:latin typeface="Aptos" panose="020B0004020202020204" pitchFamily="34" charset="0"/>
            </a:endParaRPr>
          </a:p>
          <a:p>
            <a:r>
              <a:rPr lang="en-GB">
                <a:latin typeface="Aptos" panose="020B0004020202020204" pitchFamily="34" charset="0"/>
              </a:rPr>
              <a:t>You vote at a place called a </a:t>
            </a:r>
            <a:r>
              <a:rPr lang="en-GB" b="1">
                <a:latin typeface="Aptos" panose="020B0004020202020204" pitchFamily="34" charset="0"/>
              </a:rPr>
              <a:t>Polling Station.</a:t>
            </a:r>
          </a:p>
          <a:p>
            <a:endParaRPr lang="en-GB" b="1">
              <a:latin typeface="Aptos" panose="020B0004020202020204" pitchFamily="34" charset="0"/>
            </a:endParaRPr>
          </a:p>
          <a:p>
            <a:r>
              <a:rPr lang="en-GB" b="1">
                <a:latin typeface="Aptos" panose="020B0004020202020204" pitchFamily="34" charset="0"/>
              </a:rPr>
              <a:t>Polling Stations </a:t>
            </a:r>
            <a:r>
              <a:rPr lang="en-GB">
                <a:latin typeface="Aptos" panose="020B0004020202020204" pitchFamily="34" charset="0"/>
              </a:rPr>
              <a:t>are usually in local buildings like halls, schools or churches.  This will be close to where you live.</a:t>
            </a:r>
          </a:p>
          <a:p>
            <a:endParaRPr lang="en-GB">
              <a:latin typeface="Aptos" panose="020B0004020202020204" pitchFamily="34" charset="0"/>
            </a:endParaRPr>
          </a:p>
          <a:p>
            <a:r>
              <a:rPr lang="en-GB">
                <a:latin typeface="Aptos" panose="020B0004020202020204" pitchFamily="34" charset="0"/>
              </a:rPr>
              <a:t>Before the polling day, you could visit your local </a:t>
            </a:r>
            <a:r>
              <a:rPr lang="en-GB" b="1">
                <a:latin typeface="Aptos" panose="020B0004020202020204" pitchFamily="34" charset="0"/>
              </a:rPr>
              <a:t>Polling Station </a:t>
            </a:r>
            <a:r>
              <a:rPr lang="en-GB">
                <a:latin typeface="Aptos" panose="020B0004020202020204" pitchFamily="34" charset="0"/>
              </a:rPr>
              <a:t>to find out what it is like.</a:t>
            </a:r>
          </a:p>
        </p:txBody>
      </p:sp>
      <p:grpSp>
        <p:nvGrpSpPr>
          <p:cNvPr id="3" name="Group 2">
            <a:extLst>
              <a:ext uri="{FF2B5EF4-FFF2-40B4-BE49-F238E27FC236}">
                <a16:creationId xmlns:a16="http://schemas.microsoft.com/office/drawing/2014/main" id="{463DBE61-7562-A9FF-0B83-9AD8EB21414B}"/>
              </a:ext>
            </a:extLst>
          </p:cNvPr>
          <p:cNvGrpSpPr/>
          <p:nvPr/>
        </p:nvGrpSpPr>
        <p:grpSpPr>
          <a:xfrm>
            <a:off x="338223" y="6118255"/>
            <a:ext cx="2146774" cy="417444"/>
            <a:chOff x="417787" y="5966611"/>
            <a:chExt cx="3444848" cy="669856"/>
          </a:xfrm>
        </p:grpSpPr>
        <p:pic>
          <p:nvPicPr>
            <p:cNvPr id="13" name="Picture 12" descr="A close-up of a logo&#10;&#10;Description automatically generated">
              <a:extLst>
                <a:ext uri="{FF2B5EF4-FFF2-40B4-BE49-F238E27FC236}">
                  <a16:creationId xmlns:a16="http://schemas.microsoft.com/office/drawing/2014/main" id="{2B2E82D1-3B36-4C92-7F18-C820F37A149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14" name="Picture 13">
              <a:extLst>
                <a:ext uri="{FF2B5EF4-FFF2-40B4-BE49-F238E27FC236}">
                  <a16:creationId xmlns:a16="http://schemas.microsoft.com/office/drawing/2014/main" id="{5768C234-18C5-E094-5BE1-C15D27850A61}"/>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BE6F31A1-09BA-960E-2E2F-28CB9526D7B0}"/>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E9B0EFCF-CDCE-1182-23A4-9C6B9FFFC9A3}"/>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797967EC-CCFC-2EBE-EC68-35454E152CAE}"/>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2C93FE92-7922-A301-97BE-D73DAD4CFD7E}"/>
              </a:ext>
            </a:extLst>
          </p:cNvPr>
          <p:cNvSpPr txBox="1"/>
          <p:nvPr/>
        </p:nvSpPr>
        <p:spPr>
          <a:xfrm>
            <a:off x="2369984" y="1172481"/>
            <a:ext cx="7815672" cy="2123658"/>
          </a:xfrm>
          <a:prstGeom prst="rect">
            <a:avLst/>
          </a:prstGeom>
          <a:solidFill>
            <a:srgbClr val="F6C3C2"/>
          </a:solidFill>
        </p:spPr>
        <p:txBody>
          <a:bodyPr wrap="square" rtlCol="0">
            <a:spAutoFit/>
          </a:bodyPr>
          <a:lstStyle/>
          <a:p>
            <a:r>
              <a:rPr lang="en-GB">
                <a:latin typeface="Aptos" panose="020B0004020202020204" pitchFamily="34" charset="0"/>
              </a:rPr>
              <a:t>When you have:</a:t>
            </a:r>
            <a:br>
              <a:rPr lang="en-GB">
                <a:latin typeface="Aptos" panose="020B0004020202020204" pitchFamily="34" charset="0"/>
              </a:rPr>
            </a:br>
            <a:br>
              <a:rPr lang="en-GB">
                <a:latin typeface="Aptos" panose="020B0004020202020204" pitchFamily="34" charset="0"/>
              </a:rPr>
            </a:br>
            <a:r>
              <a:rPr lang="en-GB">
                <a:latin typeface="Aptos" panose="020B0004020202020204" pitchFamily="34" charset="0"/>
              </a:rPr>
              <a:t>1. Registered to vote</a:t>
            </a:r>
          </a:p>
          <a:p>
            <a:r>
              <a:rPr lang="en-GB">
                <a:latin typeface="Aptos" panose="020B0004020202020204" pitchFamily="34" charset="0"/>
              </a:rPr>
              <a:t>2. Have your Photo ID or Voter Authority Certificate</a:t>
            </a:r>
            <a:br>
              <a:rPr lang="en-GB">
                <a:latin typeface="Aptos" panose="020B0004020202020204" pitchFamily="34" charset="0"/>
              </a:rPr>
            </a:br>
            <a:r>
              <a:rPr lang="en-GB">
                <a:latin typeface="Aptos" panose="020B0004020202020204" pitchFamily="34" charset="0"/>
              </a:rPr>
              <a:t>3. An idea of who you are going to vote for…</a:t>
            </a:r>
          </a:p>
          <a:p>
            <a:endParaRPr lang="en-GB">
              <a:latin typeface="Aptos" panose="020B0004020202020204" pitchFamily="34" charset="0"/>
            </a:endParaRPr>
          </a:p>
          <a:p>
            <a:pPr algn="ctr"/>
            <a:r>
              <a:rPr lang="en-GB" sz="2400" b="1">
                <a:latin typeface="Aptos" panose="020B0004020202020204" pitchFamily="34" charset="0"/>
              </a:rPr>
              <a:t>You are ready to vote!</a:t>
            </a:r>
          </a:p>
        </p:txBody>
      </p:sp>
      <p:pic>
        <p:nvPicPr>
          <p:cNvPr id="5" name="Picture 4">
            <a:extLst>
              <a:ext uri="{FF2B5EF4-FFF2-40B4-BE49-F238E27FC236}">
                <a16:creationId xmlns:a16="http://schemas.microsoft.com/office/drawing/2014/main" id="{78E6C1ED-FAD9-9D9D-28BA-4C64942BBA6C}"/>
              </a:ext>
            </a:extLst>
          </p:cNvPr>
          <p:cNvPicPr>
            <a:picLocks noChangeAspect="1"/>
          </p:cNvPicPr>
          <p:nvPr/>
        </p:nvPicPr>
        <p:blipFill>
          <a:blip r:embed="rId6"/>
          <a:stretch>
            <a:fillRect/>
          </a:stretch>
        </p:blipFill>
        <p:spPr>
          <a:xfrm>
            <a:off x="10185656" y="2419530"/>
            <a:ext cx="1854200" cy="1854200"/>
          </a:xfrm>
          <a:prstGeom prst="rect">
            <a:avLst/>
          </a:prstGeom>
        </p:spPr>
      </p:pic>
      <p:pic>
        <p:nvPicPr>
          <p:cNvPr id="6" name="Picture 5">
            <a:extLst>
              <a:ext uri="{FF2B5EF4-FFF2-40B4-BE49-F238E27FC236}">
                <a16:creationId xmlns:a16="http://schemas.microsoft.com/office/drawing/2014/main" id="{EE36D40D-0A3C-3D67-EF6C-0D58F443A9C8}"/>
              </a:ext>
            </a:extLst>
          </p:cNvPr>
          <p:cNvPicPr>
            <a:picLocks noChangeAspect="1"/>
          </p:cNvPicPr>
          <p:nvPr/>
        </p:nvPicPr>
        <p:blipFill>
          <a:blip r:embed="rId7"/>
          <a:stretch>
            <a:fillRect/>
          </a:stretch>
        </p:blipFill>
        <p:spPr>
          <a:xfrm>
            <a:off x="450127" y="2631757"/>
            <a:ext cx="1514475" cy="1594485"/>
          </a:xfrm>
          <a:prstGeom prst="rect">
            <a:avLst/>
          </a:prstGeom>
        </p:spPr>
      </p:pic>
      <p:pic>
        <p:nvPicPr>
          <p:cNvPr id="7" name="Picture 6">
            <a:extLst>
              <a:ext uri="{FF2B5EF4-FFF2-40B4-BE49-F238E27FC236}">
                <a16:creationId xmlns:a16="http://schemas.microsoft.com/office/drawing/2014/main" id="{CE2C556D-C4D0-C70A-DE09-365E5676B2F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19758" y="4438470"/>
            <a:ext cx="1172845" cy="1183640"/>
          </a:xfrm>
          <a:prstGeom prst="rect">
            <a:avLst/>
          </a:prstGeom>
        </p:spPr>
      </p:pic>
      <p:pic>
        <p:nvPicPr>
          <p:cNvPr id="8" name="Picture 7">
            <a:extLst>
              <a:ext uri="{FF2B5EF4-FFF2-40B4-BE49-F238E27FC236}">
                <a16:creationId xmlns:a16="http://schemas.microsoft.com/office/drawing/2014/main" id="{CA047A41-B871-576F-51A4-B432C5369F7D}"/>
              </a:ext>
            </a:extLst>
          </p:cNvPr>
          <p:cNvPicPr>
            <a:picLocks noChangeAspect="1"/>
          </p:cNvPicPr>
          <p:nvPr/>
        </p:nvPicPr>
        <p:blipFill>
          <a:blip r:embed="rId9"/>
          <a:stretch>
            <a:fillRect/>
          </a:stretch>
        </p:blipFill>
        <p:spPr>
          <a:xfrm>
            <a:off x="212252" y="4262611"/>
            <a:ext cx="1819275" cy="1819275"/>
          </a:xfrm>
          <a:prstGeom prst="rect">
            <a:avLst/>
          </a:prstGeom>
        </p:spPr>
      </p:pic>
      <p:sp>
        <p:nvSpPr>
          <p:cNvPr id="11" name="Rectangle 10">
            <a:extLst>
              <a:ext uri="{FF2B5EF4-FFF2-40B4-BE49-F238E27FC236}">
                <a16:creationId xmlns:a16="http://schemas.microsoft.com/office/drawing/2014/main" id="{96059832-E011-BE59-CD47-259F49C1F639}"/>
              </a:ext>
            </a:extLst>
          </p:cNvPr>
          <p:cNvSpPr/>
          <p:nvPr/>
        </p:nvSpPr>
        <p:spPr>
          <a:xfrm>
            <a:off x="-16487" y="13134"/>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Arrow Connector 15">
            <a:extLst>
              <a:ext uri="{FF2B5EF4-FFF2-40B4-BE49-F238E27FC236}">
                <a16:creationId xmlns:a16="http://schemas.microsoft.com/office/drawing/2014/main" id="{E5944FAB-31B2-008A-8D98-45E3809CC8F3}"/>
              </a:ext>
            </a:extLst>
          </p:cNvPr>
          <p:cNvCxnSpPr/>
          <p:nvPr/>
        </p:nvCxnSpPr>
        <p:spPr>
          <a:xfrm flipV="1">
            <a:off x="10039997" y="3314349"/>
            <a:ext cx="545911" cy="3719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67141487-CE3D-DCF2-2E3A-C1C67FD7E045}"/>
              </a:ext>
            </a:extLst>
          </p:cNvPr>
          <p:cNvCxnSpPr>
            <a:cxnSpLocks/>
          </p:cNvCxnSpPr>
          <p:nvPr/>
        </p:nvCxnSpPr>
        <p:spPr>
          <a:xfrm flipH="1" flipV="1">
            <a:off x="1894338" y="3989313"/>
            <a:ext cx="542571" cy="4491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9524A8CA-C248-919D-A227-328C889A54D6}"/>
              </a:ext>
            </a:extLst>
          </p:cNvPr>
          <p:cNvCxnSpPr>
            <a:cxnSpLocks/>
          </p:cNvCxnSpPr>
          <p:nvPr/>
        </p:nvCxnSpPr>
        <p:spPr>
          <a:xfrm flipH="1">
            <a:off x="1829978" y="4438470"/>
            <a:ext cx="606931" cy="63575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9F362490-AC0B-9C87-802A-DEEF13F12969}"/>
              </a:ext>
            </a:extLst>
          </p:cNvPr>
          <p:cNvCxnSpPr>
            <a:cxnSpLocks/>
            <a:endCxn id="7" idx="1"/>
          </p:cNvCxnSpPr>
          <p:nvPr/>
        </p:nvCxnSpPr>
        <p:spPr>
          <a:xfrm flipV="1">
            <a:off x="9944607" y="5030290"/>
            <a:ext cx="775151" cy="3274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09753EA1-82DA-75A8-3081-474DD96607F1}"/>
              </a:ext>
            </a:extLst>
          </p:cNvPr>
          <p:cNvSpPr txBox="1"/>
          <p:nvPr/>
        </p:nvSpPr>
        <p:spPr>
          <a:xfrm>
            <a:off x="338223" y="234390"/>
            <a:ext cx="9847433" cy="1231106"/>
          </a:xfrm>
          <a:prstGeom prst="rect">
            <a:avLst/>
          </a:prstGeom>
          <a:noFill/>
        </p:spPr>
        <p:txBody>
          <a:bodyPr wrap="square" lIns="91440" tIns="45720" rIns="91440" bIns="45720" rtlCol="0" anchor="t">
            <a:spAutoFit/>
          </a:bodyPr>
          <a:lstStyle/>
          <a:p>
            <a:r>
              <a:rPr lang="en-GB" sz="2800" b="1">
                <a:latin typeface="Aptos"/>
              </a:rPr>
              <a:t>Social story – voting in person in England</a:t>
            </a:r>
          </a:p>
          <a:p>
            <a:endParaRPr lang="en-GB" sz="2800" b="1">
              <a:latin typeface="Aptos" panose="020B0004020202020204" pitchFamily="34" charset="0"/>
            </a:endParaRPr>
          </a:p>
          <a:p>
            <a:endParaRPr lang="en-GB">
              <a:latin typeface="Aptos" panose="020B0004020202020204" pitchFamily="34" charset="0"/>
            </a:endParaRPr>
          </a:p>
        </p:txBody>
      </p:sp>
      <p:pic>
        <p:nvPicPr>
          <p:cNvPr id="1026" name="Picture 2" descr="register to vote in a general election ...">
            <a:extLst>
              <a:ext uri="{FF2B5EF4-FFF2-40B4-BE49-F238E27FC236}">
                <a16:creationId xmlns:a16="http://schemas.microsoft.com/office/drawing/2014/main" id="{81C3FBB1-1DD9-5EA3-C0D2-FE82C4F00F7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270044" y="65702"/>
            <a:ext cx="1685424" cy="94383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350+ Uk Drivers Licence Stock Photos ...">
            <a:extLst>
              <a:ext uri="{FF2B5EF4-FFF2-40B4-BE49-F238E27FC236}">
                <a16:creationId xmlns:a16="http://schemas.microsoft.com/office/drawing/2014/main" id="{DFCAB195-0236-BCE6-DD09-E55D6C0F145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8222" y="1352808"/>
            <a:ext cx="1729684" cy="1161540"/>
          </a:xfrm>
          <a:prstGeom prst="rect">
            <a:avLst/>
          </a:prstGeom>
          <a:noFill/>
          <a:extLst>
            <a:ext uri="{909E8E84-426E-40DD-AFC4-6F175D3DCCD1}">
              <a14:hiddenFill xmlns:a14="http://schemas.microsoft.com/office/drawing/2010/main">
                <a:solidFill>
                  <a:srgbClr val="FFFFFF"/>
                </a:solidFill>
              </a14:hiddenFill>
            </a:ext>
          </a:extLst>
        </p:spPr>
      </p:pic>
      <p:cxnSp>
        <p:nvCxnSpPr>
          <p:cNvPr id="27" name="Straight Arrow Connector 26">
            <a:extLst>
              <a:ext uri="{FF2B5EF4-FFF2-40B4-BE49-F238E27FC236}">
                <a16:creationId xmlns:a16="http://schemas.microsoft.com/office/drawing/2014/main" id="{D5B5B4AF-0BE5-47AA-99BE-1F753D4EA4DA}"/>
              </a:ext>
            </a:extLst>
          </p:cNvPr>
          <p:cNvCxnSpPr>
            <a:cxnSpLocks/>
          </p:cNvCxnSpPr>
          <p:nvPr/>
        </p:nvCxnSpPr>
        <p:spPr>
          <a:xfrm flipH="1" flipV="1">
            <a:off x="1829978" y="2060592"/>
            <a:ext cx="574750" cy="1737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1498060"/>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ADD7E-6170-1E4F-9E12-7B5DD347079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833AF8A4-0EEF-C0A2-5FF3-DCA6374ACF23}"/>
              </a:ext>
            </a:extLst>
          </p:cNvPr>
          <p:cNvGrpSpPr/>
          <p:nvPr/>
        </p:nvGrpSpPr>
        <p:grpSpPr>
          <a:xfrm>
            <a:off x="338223" y="6118255"/>
            <a:ext cx="2146774" cy="417444"/>
            <a:chOff x="417787" y="5966611"/>
            <a:chExt cx="3444848" cy="669856"/>
          </a:xfrm>
        </p:grpSpPr>
        <p:pic>
          <p:nvPicPr>
            <p:cNvPr id="13" name="Picture 12" descr="A close-up of a logo&#10;&#10;Description automatically generated">
              <a:extLst>
                <a:ext uri="{FF2B5EF4-FFF2-40B4-BE49-F238E27FC236}">
                  <a16:creationId xmlns:a16="http://schemas.microsoft.com/office/drawing/2014/main" id="{AEA32A55-6FF2-FA10-97FE-3BBCC1DD58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14" name="Picture 13">
              <a:extLst>
                <a:ext uri="{FF2B5EF4-FFF2-40B4-BE49-F238E27FC236}">
                  <a16:creationId xmlns:a16="http://schemas.microsoft.com/office/drawing/2014/main" id="{2444A9E4-585C-8AEB-CAD3-A57422333C8A}"/>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B61A8539-7A34-3004-D0E2-140F3698F666}"/>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70763351-B703-9574-55B0-A328D2A4CFF9}"/>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179B9538-D0CF-8370-320A-CB581CCA65B2}"/>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72FEF392-B87B-488D-3B93-12583CDE6159}"/>
              </a:ext>
            </a:extLst>
          </p:cNvPr>
          <p:cNvSpPr txBox="1"/>
          <p:nvPr/>
        </p:nvSpPr>
        <p:spPr>
          <a:xfrm>
            <a:off x="2087947" y="1232693"/>
            <a:ext cx="8338242" cy="4401205"/>
          </a:xfrm>
          <a:prstGeom prst="rect">
            <a:avLst/>
          </a:prstGeom>
          <a:solidFill>
            <a:srgbClr val="9FD8FF"/>
          </a:solidFill>
        </p:spPr>
        <p:txBody>
          <a:bodyPr wrap="square" rtlCol="0">
            <a:spAutoFit/>
          </a:bodyPr>
          <a:lstStyle/>
          <a:p>
            <a:r>
              <a:rPr lang="en-GB" sz="2000">
                <a:latin typeface="Aptos" panose="020B0004020202020204" pitchFamily="34" charset="0"/>
              </a:rPr>
              <a:t>On polling day, decide when you are going to vote and how you are going to get there.</a:t>
            </a:r>
          </a:p>
          <a:p>
            <a:endParaRPr lang="en-GB" sz="2000" b="1">
              <a:latin typeface="Aptos" panose="020B0004020202020204" pitchFamily="34" charset="0"/>
            </a:endParaRPr>
          </a:p>
          <a:p>
            <a:endParaRPr lang="en-GB" sz="2000" b="1">
              <a:latin typeface="Aptos" panose="020B0004020202020204" pitchFamily="34" charset="0"/>
            </a:endParaRPr>
          </a:p>
          <a:p>
            <a:r>
              <a:rPr lang="en-GB" sz="2000">
                <a:latin typeface="Aptos" panose="020B0004020202020204" pitchFamily="34" charset="0"/>
              </a:rPr>
              <a:t>Take your </a:t>
            </a:r>
            <a:r>
              <a:rPr lang="en-GB" sz="2000" b="1">
                <a:latin typeface="Aptos" panose="020B0004020202020204" pitchFamily="34" charset="0"/>
              </a:rPr>
              <a:t>Photo ID or Voter Authority Certificate </a:t>
            </a:r>
            <a:r>
              <a:rPr lang="en-GB" sz="2000">
                <a:latin typeface="Aptos" panose="020B0004020202020204" pitchFamily="34" charset="0"/>
              </a:rPr>
              <a:t>with you.</a:t>
            </a:r>
            <a:endParaRPr lang="en-GB" sz="2000" b="1">
              <a:latin typeface="Aptos" panose="020B0004020202020204" pitchFamily="34" charset="0"/>
            </a:endParaRPr>
          </a:p>
          <a:p>
            <a:endParaRPr lang="en-GB" sz="2000">
              <a:latin typeface="Aptos" panose="020B0004020202020204" pitchFamily="34" charset="0"/>
            </a:endParaRPr>
          </a:p>
          <a:p>
            <a:endParaRPr lang="en-GB" sz="2000">
              <a:latin typeface="Aptos" panose="020B0004020202020204" pitchFamily="34" charset="0"/>
            </a:endParaRPr>
          </a:p>
          <a:p>
            <a:r>
              <a:rPr lang="en-GB" sz="2000">
                <a:latin typeface="Aptos" panose="020B0004020202020204" pitchFamily="34" charset="0"/>
              </a:rPr>
              <a:t>If you think you will need help, you can take someone with you to help you vote as long as they are over 18.  </a:t>
            </a:r>
          </a:p>
          <a:p>
            <a:endParaRPr lang="en-GB" sz="2000">
              <a:latin typeface="Aptos" panose="020B0004020202020204" pitchFamily="34" charset="0"/>
            </a:endParaRPr>
          </a:p>
          <a:p>
            <a:endParaRPr lang="en-GB" sz="2000">
              <a:latin typeface="Aptos" panose="020B0004020202020204" pitchFamily="34" charset="0"/>
            </a:endParaRPr>
          </a:p>
          <a:p>
            <a:endParaRPr lang="en-GB" sz="2000">
              <a:latin typeface="Aptos" panose="020B0004020202020204" pitchFamily="34" charset="0"/>
            </a:endParaRPr>
          </a:p>
          <a:p>
            <a:r>
              <a:rPr lang="en-GB" sz="2000">
                <a:latin typeface="Aptos" panose="020B0004020202020204" pitchFamily="34" charset="0"/>
              </a:rPr>
              <a:t>On polling day, go to the </a:t>
            </a:r>
            <a:r>
              <a:rPr lang="en-GB" sz="2000" b="1">
                <a:latin typeface="Aptos" panose="020B0004020202020204" pitchFamily="34" charset="0"/>
              </a:rPr>
              <a:t>Polling Station </a:t>
            </a:r>
            <a:r>
              <a:rPr lang="en-GB" sz="2000">
                <a:latin typeface="Aptos" panose="020B0004020202020204" pitchFamily="34" charset="0"/>
              </a:rPr>
              <a:t>and vote!</a:t>
            </a:r>
          </a:p>
          <a:p>
            <a:endParaRPr lang="en-GB" sz="2000">
              <a:latin typeface="Aptos" panose="020B0004020202020204" pitchFamily="34" charset="0"/>
            </a:endParaRPr>
          </a:p>
        </p:txBody>
      </p:sp>
      <p:pic>
        <p:nvPicPr>
          <p:cNvPr id="5" name="Picture 4">
            <a:extLst>
              <a:ext uri="{FF2B5EF4-FFF2-40B4-BE49-F238E27FC236}">
                <a16:creationId xmlns:a16="http://schemas.microsoft.com/office/drawing/2014/main" id="{20B665B5-E51A-5C07-5197-1EB091C8A9C4}"/>
              </a:ext>
            </a:extLst>
          </p:cNvPr>
          <p:cNvPicPr>
            <a:picLocks noChangeAspect="1"/>
          </p:cNvPicPr>
          <p:nvPr/>
        </p:nvPicPr>
        <p:blipFill>
          <a:blip r:embed="rId6"/>
          <a:stretch>
            <a:fillRect/>
          </a:stretch>
        </p:blipFill>
        <p:spPr>
          <a:xfrm>
            <a:off x="192173" y="999635"/>
            <a:ext cx="1822450" cy="1822450"/>
          </a:xfrm>
          <a:prstGeom prst="rect">
            <a:avLst/>
          </a:prstGeom>
        </p:spPr>
      </p:pic>
      <p:grpSp>
        <p:nvGrpSpPr>
          <p:cNvPr id="6" name="Group 5">
            <a:extLst>
              <a:ext uri="{FF2B5EF4-FFF2-40B4-BE49-F238E27FC236}">
                <a16:creationId xmlns:a16="http://schemas.microsoft.com/office/drawing/2014/main" id="{EFA75CF1-5271-34D6-B56A-751A0BE8680C}"/>
              </a:ext>
            </a:extLst>
          </p:cNvPr>
          <p:cNvGrpSpPr/>
          <p:nvPr/>
        </p:nvGrpSpPr>
        <p:grpSpPr>
          <a:xfrm>
            <a:off x="10459431" y="1747147"/>
            <a:ext cx="1650606" cy="927814"/>
            <a:chOff x="0" y="0"/>
            <a:chExt cx="1792411" cy="939800"/>
          </a:xfrm>
        </p:grpSpPr>
        <p:pic>
          <p:nvPicPr>
            <p:cNvPr id="7" name="Picture 6">
              <a:extLst>
                <a:ext uri="{FF2B5EF4-FFF2-40B4-BE49-F238E27FC236}">
                  <a16:creationId xmlns:a16="http://schemas.microsoft.com/office/drawing/2014/main" id="{DE3E20A6-160B-9BC6-5959-AA96FFB5BDC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5961" y="95416"/>
              <a:ext cx="806450" cy="806450"/>
            </a:xfrm>
            <a:prstGeom prst="rect">
              <a:avLst/>
            </a:prstGeom>
          </p:spPr>
        </p:pic>
        <p:pic>
          <p:nvPicPr>
            <p:cNvPr id="11" name="Picture 10">
              <a:extLst>
                <a:ext uri="{FF2B5EF4-FFF2-40B4-BE49-F238E27FC236}">
                  <a16:creationId xmlns:a16="http://schemas.microsoft.com/office/drawing/2014/main" id="{F7C5D167-B86A-8449-93CB-A00C82227F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913765" cy="939800"/>
            </a:xfrm>
            <a:prstGeom prst="rect">
              <a:avLst/>
            </a:prstGeom>
          </p:spPr>
        </p:pic>
      </p:grpSp>
      <p:pic>
        <p:nvPicPr>
          <p:cNvPr id="12" name="Picture 11">
            <a:extLst>
              <a:ext uri="{FF2B5EF4-FFF2-40B4-BE49-F238E27FC236}">
                <a16:creationId xmlns:a16="http://schemas.microsoft.com/office/drawing/2014/main" id="{20E47B7E-0302-4326-8255-61D0FC6EF6D3}"/>
              </a:ext>
            </a:extLst>
          </p:cNvPr>
          <p:cNvPicPr>
            <a:picLocks noChangeAspect="1"/>
          </p:cNvPicPr>
          <p:nvPr/>
        </p:nvPicPr>
        <p:blipFill>
          <a:blip r:embed="rId9"/>
          <a:stretch>
            <a:fillRect/>
          </a:stretch>
        </p:blipFill>
        <p:spPr>
          <a:xfrm>
            <a:off x="338223" y="3429000"/>
            <a:ext cx="1530350" cy="1530350"/>
          </a:xfrm>
          <a:prstGeom prst="rect">
            <a:avLst/>
          </a:prstGeom>
        </p:spPr>
      </p:pic>
      <p:pic>
        <p:nvPicPr>
          <p:cNvPr id="15" name="Picture 14">
            <a:extLst>
              <a:ext uri="{FF2B5EF4-FFF2-40B4-BE49-F238E27FC236}">
                <a16:creationId xmlns:a16="http://schemas.microsoft.com/office/drawing/2014/main" id="{9EB08C2A-FC2B-3D61-9E54-6ABDD7D6A05B}"/>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517480" y="4404890"/>
            <a:ext cx="1036955" cy="1553210"/>
          </a:xfrm>
          <a:prstGeom prst="rect">
            <a:avLst/>
          </a:prstGeom>
          <a:noFill/>
          <a:ln>
            <a:noFill/>
          </a:ln>
        </p:spPr>
      </p:pic>
      <p:sp>
        <p:nvSpPr>
          <p:cNvPr id="8" name="Rectangle 7">
            <a:extLst>
              <a:ext uri="{FF2B5EF4-FFF2-40B4-BE49-F238E27FC236}">
                <a16:creationId xmlns:a16="http://schemas.microsoft.com/office/drawing/2014/main" id="{3124A538-5F67-1B22-4FC3-D710090FBC6F}"/>
              </a:ext>
            </a:extLst>
          </p:cNvPr>
          <p:cNvSpPr/>
          <p:nvPr/>
        </p:nvSpPr>
        <p:spPr>
          <a:xfrm>
            <a:off x="-16487" y="13134"/>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746C5614-5F51-57B2-3795-856529D7855C}"/>
              </a:ext>
            </a:extLst>
          </p:cNvPr>
          <p:cNvSpPr txBox="1"/>
          <p:nvPr/>
        </p:nvSpPr>
        <p:spPr>
          <a:xfrm>
            <a:off x="77912" y="208870"/>
            <a:ext cx="9847433" cy="1231106"/>
          </a:xfrm>
          <a:prstGeom prst="rect">
            <a:avLst/>
          </a:prstGeom>
          <a:noFill/>
        </p:spPr>
        <p:txBody>
          <a:bodyPr wrap="square" lIns="91440" tIns="45720" rIns="91440" bIns="45720" rtlCol="0" anchor="t">
            <a:spAutoFit/>
          </a:bodyPr>
          <a:lstStyle/>
          <a:p>
            <a:r>
              <a:rPr lang="en-GB" sz="2800" b="1">
                <a:latin typeface="Aptos"/>
              </a:rPr>
              <a:t>Social story – voting in person in England</a:t>
            </a:r>
          </a:p>
          <a:p>
            <a:endParaRPr lang="en-GB" sz="2800" b="1">
              <a:latin typeface="Aptos" panose="020B0004020202020204" pitchFamily="34" charset="0"/>
            </a:endParaRPr>
          </a:p>
          <a:p>
            <a:endParaRPr lang="en-GB">
              <a:latin typeface="Aptos" panose="020B0004020202020204" pitchFamily="34" charset="0"/>
            </a:endParaRPr>
          </a:p>
        </p:txBody>
      </p:sp>
      <p:cxnSp>
        <p:nvCxnSpPr>
          <p:cNvPr id="18" name="Straight Arrow Connector 17">
            <a:extLst>
              <a:ext uri="{FF2B5EF4-FFF2-40B4-BE49-F238E27FC236}">
                <a16:creationId xmlns:a16="http://schemas.microsoft.com/office/drawing/2014/main" id="{07E521AF-BD91-6FA0-A001-C73452755FBA}"/>
              </a:ext>
            </a:extLst>
          </p:cNvPr>
          <p:cNvCxnSpPr/>
          <p:nvPr/>
        </p:nvCxnSpPr>
        <p:spPr>
          <a:xfrm flipH="1">
            <a:off x="1868573" y="1992573"/>
            <a:ext cx="519785" cy="0"/>
          </a:xfrm>
          <a:prstGeom prst="straightConnector1">
            <a:avLst/>
          </a:prstGeom>
          <a:ln>
            <a:solidFill>
              <a:schemeClr val="accent2">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0FA64CA5-1F48-FDF5-5FCC-0C3A3CA3BE2C}"/>
              </a:ext>
            </a:extLst>
          </p:cNvPr>
          <p:cNvCxnSpPr/>
          <p:nvPr/>
        </p:nvCxnSpPr>
        <p:spPr>
          <a:xfrm flipH="1">
            <a:off x="1868573" y="4071345"/>
            <a:ext cx="519785" cy="0"/>
          </a:xfrm>
          <a:prstGeom prst="straightConnector1">
            <a:avLst/>
          </a:prstGeom>
          <a:ln>
            <a:solidFill>
              <a:schemeClr val="accent2">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658AE733-51E8-DC7A-2783-AAF6E3CB892C}"/>
              </a:ext>
            </a:extLst>
          </p:cNvPr>
          <p:cNvCxnSpPr>
            <a:cxnSpLocks/>
          </p:cNvCxnSpPr>
          <p:nvPr/>
        </p:nvCxnSpPr>
        <p:spPr>
          <a:xfrm>
            <a:off x="8871044" y="5058770"/>
            <a:ext cx="1726442" cy="0"/>
          </a:xfrm>
          <a:prstGeom prst="straightConnector1">
            <a:avLst/>
          </a:prstGeom>
          <a:ln>
            <a:solidFill>
              <a:schemeClr val="accent2">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7A7D536E-19EE-A7F5-AACD-1A8A13250F18}"/>
              </a:ext>
            </a:extLst>
          </p:cNvPr>
          <p:cNvCxnSpPr>
            <a:cxnSpLocks/>
          </p:cNvCxnSpPr>
          <p:nvPr/>
        </p:nvCxnSpPr>
        <p:spPr>
          <a:xfrm flipV="1">
            <a:off x="8980227" y="2408830"/>
            <a:ext cx="1479204" cy="228681"/>
          </a:xfrm>
          <a:prstGeom prst="straightConnector1">
            <a:avLst/>
          </a:prstGeom>
          <a:ln>
            <a:solidFill>
              <a:schemeClr val="accent2">
                <a:lumMod val="75000"/>
              </a:schemeClr>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71977225"/>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A52C1-E695-2FA8-E717-AD1B550CF97A}"/>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4BFFC232-7D70-EAFE-8461-BF372B4F613E}"/>
              </a:ext>
            </a:extLst>
          </p:cNvPr>
          <p:cNvGrpSpPr/>
          <p:nvPr/>
        </p:nvGrpSpPr>
        <p:grpSpPr>
          <a:xfrm>
            <a:off x="338223" y="6118255"/>
            <a:ext cx="2146774" cy="417444"/>
            <a:chOff x="417787" y="5966611"/>
            <a:chExt cx="3444848" cy="669856"/>
          </a:xfrm>
        </p:grpSpPr>
        <p:pic>
          <p:nvPicPr>
            <p:cNvPr id="13" name="Picture 12" descr="A close-up of a logo&#10;&#10;Description automatically generated">
              <a:extLst>
                <a:ext uri="{FF2B5EF4-FFF2-40B4-BE49-F238E27FC236}">
                  <a16:creationId xmlns:a16="http://schemas.microsoft.com/office/drawing/2014/main" id="{3EF27384-8E99-C0A0-75FB-A329693C0A3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14" name="Picture 13">
              <a:extLst>
                <a:ext uri="{FF2B5EF4-FFF2-40B4-BE49-F238E27FC236}">
                  <a16:creationId xmlns:a16="http://schemas.microsoft.com/office/drawing/2014/main" id="{781551E9-1A71-A35C-05DB-C62495DB9679}"/>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CF411546-AD1C-33AB-4604-4CAD05705DF0}"/>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D3C48B97-3C1C-0145-C270-00AC58754F17}"/>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49D5A926-FB8A-D1A8-E483-39435078AC52}"/>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FD058D2D-4FED-2081-7B13-C71FAEB37F17}"/>
              </a:ext>
            </a:extLst>
          </p:cNvPr>
          <p:cNvSpPr txBox="1"/>
          <p:nvPr/>
        </p:nvSpPr>
        <p:spPr>
          <a:xfrm>
            <a:off x="2142518" y="1525752"/>
            <a:ext cx="8338242" cy="4124206"/>
          </a:xfrm>
          <a:prstGeom prst="rect">
            <a:avLst/>
          </a:prstGeom>
          <a:solidFill>
            <a:srgbClr val="EDB9D5"/>
          </a:solidFill>
        </p:spPr>
        <p:txBody>
          <a:bodyPr wrap="square" lIns="91440" tIns="45720" rIns="91440" bIns="45720" rtlCol="0" anchor="t">
            <a:spAutoFit/>
          </a:bodyPr>
          <a:lstStyle/>
          <a:p>
            <a:endParaRPr lang="en-GB" sz="2800" b="1">
              <a:latin typeface="Aptos" panose="020B0004020202020204" pitchFamily="34" charset="0"/>
            </a:endParaRPr>
          </a:p>
          <a:p>
            <a:r>
              <a:rPr lang="en-GB" dirty="0">
                <a:latin typeface="Aptos"/>
              </a:rPr>
              <a:t>When you get to the polling station, there might be lots of other people waiting to vote.  If this is difficult for you then you can ask the </a:t>
            </a:r>
            <a:r>
              <a:rPr lang="en-GB" b="1" dirty="0">
                <a:latin typeface="Aptos"/>
              </a:rPr>
              <a:t>po</a:t>
            </a:r>
            <a:r>
              <a:rPr lang="en-GB" b="1">
                <a:latin typeface="Aptos"/>
              </a:rPr>
              <a:t>lling station</a:t>
            </a:r>
            <a:r>
              <a:rPr lang="en-GB" dirty="0">
                <a:latin typeface="Aptos"/>
              </a:rPr>
              <a:t> staff for help</a:t>
            </a:r>
          </a:p>
          <a:p>
            <a:endParaRPr lang="en-GB">
              <a:latin typeface="Aptos" panose="020B0004020202020204" pitchFamily="34" charset="0"/>
            </a:endParaRPr>
          </a:p>
          <a:p>
            <a:r>
              <a:rPr lang="en-GB" dirty="0">
                <a:latin typeface="Aptos"/>
              </a:rPr>
              <a:t>There might be someone outside asking for your name and address, this is so they know who is voting.</a:t>
            </a:r>
            <a:r>
              <a:rPr lang="en-GB" b="1" dirty="0">
                <a:latin typeface="Aptos"/>
              </a:rPr>
              <a:t>  You don’t have to give them any information.</a:t>
            </a:r>
          </a:p>
          <a:p>
            <a:endParaRPr lang="en-GB" b="1">
              <a:latin typeface="Aptos" panose="020B0004020202020204" pitchFamily="34" charset="0"/>
            </a:endParaRPr>
          </a:p>
          <a:p>
            <a:r>
              <a:rPr lang="en-GB">
                <a:latin typeface="Aptos" panose="020B0004020202020204" pitchFamily="34" charset="0"/>
              </a:rPr>
              <a:t>When it is your turn someone will let you know.</a:t>
            </a:r>
          </a:p>
          <a:p>
            <a:endParaRPr lang="en-GB">
              <a:latin typeface="Aptos" panose="020B0004020202020204" pitchFamily="34" charset="0"/>
            </a:endParaRPr>
          </a:p>
          <a:p>
            <a:r>
              <a:rPr lang="en-GB" dirty="0">
                <a:latin typeface="Aptos"/>
              </a:rPr>
              <a:t>When it is your turn one of the </a:t>
            </a:r>
            <a:r>
              <a:rPr lang="en-GB" b="1" dirty="0">
                <a:latin typeface="Aptos"/>
              </a:rPr>
              <a:t>p</a:t>
            </a:r>
            <a:r>
              <a:rPr lang="en-GB" b="1">
                <a:latin typeface="Aptos"/>
              </a:rPr>
              <a:t>olling station staff</a:t>
            </a:r>
            <a:r>
              <a:rPr lang="en-GB" dirty="0">
                <a:latin typeface="Aptos"/>
              </a:rPr>
              <a:t> will ask to see your </a:t>
            </a:r>
            <a:r>
              <a:rPr lang="en-GB" b="1" dirty="0">
                <a:latin typeface="Aptos"/>
              </a:rPr>
              <a:t>Photo ID or Voter Authority Certificate. </a:t>
            </a:r>
            <a:r>
              <a:rPr lang="en-GB" dirty="0">
                <a:latin typeface="Aptos"/>
              </a:rPr>
              <a:t>They will then ask for your address.</a:t>
            </a:r>
          </a:p>
          <a:p>
            <a:endParaRPr lang="en-GB" b="1">
              <a:latin typeface="Aptos" panose="020B0004020202020204" pitchFamily="34" charset="0"/>
            </a:endParaRPr>
          </a:p>
          <a:p>
            <a:r>
              <a:rPr lang="en-GB" dirty="0">
                <a:latin typeface="Aptos"/>
              </a:rPr>
              <a:t>If you need help or support then you can ask for help from the polling station staff</a:t>
            </a:r>
          </a:p>
          <a:p>
            <a:endParaRPr lang="en-GB">
              <a:latin typeface="Aptos" panose="020B0004020202020204" pitchFamily="34" charset="0"/>
            </a:endParaRPr>
          </a:p>
        </p:txBody>
      </p:sp>
      <p:pic>
        <p:nvPicPr>
          <p:cNvPr id="5" name="Picture 4">
            <a:extLst>
              <a:ext uri="{FF2B5EF4-FFF2-40B4-BE49-F238E27FC236}">
                <a16:creationId xmlns:a16="http://schemas.microsoft.com/office/drawing/2014/main" id="{670BF395-6DA4-E26C-61F8-1C1EF8AF0119}"/>
              </a:ext>
            </a:extLst>
          </p:cNvPr>
          <p:cNvPicPr>
            <a:picLocks noChangeAspect="1"/>
          </p:cNvPicPr>
          <p:nvPr/>
        </p:nvPicPr>
        <p:blipFill>
          <a:blip r:embed="rId6"/>
          <a:stretch>
            <a:fillRect/>
          </a:stretch>
        </p:blipFill>
        <p:spPr>
          <a:xfrm>
            <a:off x="231904" y="1173886"/>
            <a:ext cx="1784350" cy="1784350"/>
          </a:xfrm>
          <a:prstGeom prst="rect">
            <a:avLst/>
          </a:prstGeom>
        </p:spPr>
      </p:pic>
      <p:pic>
        <p:nvPicPr>
          <p:cNvPr id="6" name="Picture 5">
            <a:extLst>
              <a:ext uri="{FF2B5EF4-FFF2-40B4-BE49-F238E27FC236}">
                <a16:creationId xmlns:a16="http://schemas.microsoft.com/office/drawing/2014/main" id="{038C46F2-3D0B-870A-9C96-7EBF4BC94024}"/>
              </a:ext>
            </a:extLst>
          </p:cNvPr>
          <p:cNvPicPr>
            <a:picLocks noChangeAspect="1"/>
          </p:cNvPicPr>
          <p:nvPr/>
        </p:nvPicPr>
        <p:blipFill>
          <a:blip r:embed="rId7"/>
          <a:stretch>
            <a:fillRect/>
          </a:stretch>
        </p:blipFill>
        <p:spPr>
          <a:xfrm>
            <a:off x="10457800" y="1767678"/>
            <a:ext cx="1377950" cy="1590675"/>
          </a:xfrm>
          <a:prstGeom prst="rect">
            <a:avLst/>
          </a:prstGeom>
        </p:spPr>
      </p:pic>
      <p:pic>
        <p:nvPicPr>
          <p:cNvPr id="7" name="Picture 6" descr="Your turn rubber stamp – Royalty-Free Vector | VectorStock">
            <a:extLst>
              <a:ext uri="{FF2B5EF4-FFF2-40B4-BE49-F238E27FC236}">
                <a16:creationId xmlns:a16="http://schemas.microsoft.com/office/drawing/2014/main" id="{B8729753-55E0-52F0-73B1-03D2EBC5729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3341" b="25321"/>
          <a:stretch>
            <a:fillRect/>
          </a:stretch>
        </p:blipFill>
        <p:spPr bwMode="auto">
          <a:xfrm>
            <a:off x="223967" y="3228925"/>
            <a:ext cx="1800225" cy="1066800"/>
          </a:xfrm>
          <a:prstGeom prst="rect">
            <a:avLst/>
          </a:prstGeom>
          <a:noFill/>
          <a:ln>
            <a:noFill/>
          </a:ln>
          <a:extLst>
            <a:ext uri="{53640926-AAD7-44D8-BBD7-CCE9431645EC}">
              <a14:shadowObscured xmlns:a14="http://schemas.microsoft.com/office/drawing/2010/main"/>
            </a:ext>
          </a:extLst>
        </p:spPr>
      </p:pic>
      <p:pic>
        <p:nvPicPr>
          <p:cNvPr id="8" name="Picture 7" descr="High Visibility Polling Staff Vest - Double Extra Large Size | EVPXXL |  Shaw's Election Supplies">
            <a:extLst>
              <a:ext uri="{FF2B5EF4-FFF2-40B4-BE49-F238E27FC236}">
                <a16:creationId xmlns:a16="http://schemas.microsoft.com/office/drawing/2014/main" id="{4FE20318-0E58-6BCF-8DA3-CC5ADF1B7665}"/>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599087" y="4056649"/>
            <a:ext cx="1095375" cy="1649730"/>
          </a:xfrm>
          <a:prstGeom prst="rect">
            <a:avLst/>
          </a:prstGeom>
          <a:noFill/>
          <a:ln>
            <a:noFill/>
          </a:ln>
        </p:spPr>
      </p:pic>
      <p:grpSp>
        <p:nvGrpSpPr>
          <p:cNvPr id="11" name="Group 10">
            <a:extLst>
              <a:ext uri="{FF2B5EF4-FFF2-40B4-BE49-F238E27FC236}">
                <a16:creationId xmlns:a16="http://schemas.microsoft.com/office/drawing/2014/main" id="{757D137B-32B6-4467-C7FA-9F58B63CC6BF}"/>
              </a:ext>
            </a:extLst>
          </p:cNvPr>
          <p:cNvGrpSpPr/>
          <p:nvPr/>
        </p:nvGrpSpPr>
        <p:grpSpPr>
          <a:xfrm>
            <a:off x="173853" y="4579574"/>
            <a:ext cx="1688464" cy="1123950"/>
            <a:chOff x="0" y="0"/>
            <a:chExt cx="2449995" cy="1631011"/>
          </a:xfrm>
        </p:grpSpPr>
        <p:pic>
          <p:nvPicPr>
            <p:cNvPr id="12" name="Picture 11">
              <a:extLst>
                <a:ext uri="{FF2B5EF4-FFF2-40B4-BE49-F238E27FC236}">
                  <a16:creationId xmlns:a16="http://schemas.microsoft.com/office/drawing/2014/main" id="{BCA79D07-4703-E02B-90E4-2498C6553CE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92695" y="373711"/>
              <a:ext cx="1257300" cy="1257300"/>
            </a:xfrm>
            <a:prstGeom prst="rect">
              <a:avLst/>
            </a:prstGeom>
          </p:spPr>
        </p:pic>
        <p:pic>
          <p:nvPicPr>
            <p:cNvPr id="15" name="Picture 14">
              <a:extLst>
                <a:ext uri="{FF2B5EF4-FFF2-40B4-BE49-F238E27FC236}">
                  <a16:creationId xmlns:a16="http://schemas.microsoft.com/office/drawing/2014/main" id="{CAB78988-F6BD-5FC8-9997-FF0910FD2A3F}"/>
                </a:ext>
              </a:extLst>
            </p:cNvPr>
            <p:cNvPicPr>
              <a:picLocks noChangeAspect="1"/>
            </p:cNvPicPr>
            <p:nvPr/>
          </p:nvPicPr>
          <p:blipFill rotWithShape="1">
            <a:blip r:embed="rId11">
              <a:extLst>
                <a:ext uri="{28A0092B-C50C-407E-A947-70E740481C1C}">
                  <a14:useLocalDpi xmlns:a14="http://schemas.microsoft.com/office/drawing/2010/main" val="0"/>
                </a:ext>
              </a:extLst>
            </a:blip>
            <a:srcRect b="8943"/>
            <a:stretch>
              <a:fillRect/>
            </a:stretch>
          </p:blipFill>
          <p:spPr bwMode="auto">
            <a:xfrm>
              <a:off x="0" y="0"/>
              <a:ext cx="1421765" cy="1416050"/>
            </a:xfrm>
            <a:prstGeom prst="rect">
              <a:avLst/>
            </a:prstGeom>
            <a:ln>
              <a:noFill/>
            </a:ln>
            <a:extLst>
              <a:ext uri="{53640926-AAD7-44D8-BBD7-CCE9431645EC}">
                <a14:shadowObscured xmlns:a14="http://schemas.microsoft.com/office/drawing/2010/main"/>
              </a:ext>
            </a:extLst>
          </p:spPr>
        </p:pic>
      </p:grpSp>
      <p:sp>
        <p:nvSpPr>
          <p:cNvPr id="16" name="Rectangle 15">
            <a:extLst>
              <a:ext uri="{FF2B5EF4-FFF2-40B4-BE49-F238E27FC236}">
                <a16:creationId xmlns:a16="http://schemas.microsoft.com/office/drawing/2014/main" id="{B498066E-89B5-EC42-A38E-451DC3D6E6E5}"/>
              </a:ext>
            </a:extLst>
          </p:cNvPr>
          <p:cNvSpPr/>
          <p:nvPr/>
        </p:nvSpPr>
        <p:spPr>
          <a:xfrm>
            <a:off x="-16487" y="13134"/>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E4967EEB-1AC6-65A2-95EE-161961204D84}"/>
              </a:ext>
            </a:extLst>
          </p:cNvPr>
          <p:cNvSpPr txBox="1"/>
          <p:nvPr/>
        </p:nvSpPr>
        <p:spPr>
          <a:xfrm>
            <a:off x="75446" y="204430"/>
            <a:ext cx="9847433" cy="1231106"/>
          </a:xfrm>
          <a:prstGeom prst="rect">
            <a:avLst/>
          </a:prstGeom>
          <a:noFill/>
        </p:spPr>
        <p:txBody>
          <a:bodyPr wrap="square" lIns="91440" tIns="45720" rIns="91440" bIns="45720" rtlCol="0" anchor="t">
            <a:spAutoFit/>
          </a:bodyPr>
          <a:lstStyle/>
          <a:p>
            <a:r>
              <a:rPr lang="en-GB" sz="2800" b="1">
                <a:latin typeface="Aptos"/>
              </a:rPr>
              <a:t>Social story – voting in person in England</a:t>
            </a:r>
          </a:p>
          <a:p>
            <a:endParaRPr lang="en-GB" sz="2800" b="1">
              <a:latin typeface="Aptos" panose="020B0004020202020204" pitchFamily="34" charset="0"/>
            </a:endParaRPr>
          </a:p>
          <a:p>
            <a:endParaRPr lang="en-GB">
              <a:latin typeface="Aptos" panose="020B0004020202020204" pitchFamily="34" charset="0"/>
            </a:endParaRPr>
          </a:p>
        </p:txBody>
      </p:sp>
      <p:cxnSp>
        <p:nvCxnSpPr>
          <p:cNvPr id="19" name="Straight Arrow Connector 18">
            <a:extLst>
              <a:ext uri="{FF2B5EF4-FFF2-40B4-BE49-F238E27FC236}">
                <a16:creationId xmlns:a16="http://schemas.microsoft.com/office/drawing/2014/main" id="{A72D1523-8679-A7EA-D0F8-1910684B6115}"/>
              </a:ext>
            </a:extLst>
          </p:cNvPr>
          <p:cNvCxnSpPr/>
          <p:nvPr/>
        </p:nvCxnSpPr>
        <p:spPr>
          <a:xfrm>
            <a:off x="8510979" y="4637760"/>
            <a:ext cx="2088107" cy="10235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67DB9D21-98CE-8CFA-5280-4FC8710F2CAF}"/>
              </a:ext>
            </a:extLst>
          </p:cNvPr>
          <p:cNvCxnSpPr>
            <a:cxnSpLocks/>
          </p:cNvCxnSpPr>
          <p:nvPr/>
        </p:nvCxnSpPr>
        <p:spPr>
          <a:xfrm flipH="1" flipV="1">
            <a:off x="1917132" y="5332248"/>
            <a:ext cx="622680" cy="4852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BA3B7BC4-0622-7711-5B60-B424D3EF019B}"/>
              </a:ext>
            </a:extLst>
          </p:cNvPr>
          <p:cNvCxnSpPr>
            <a:cxnSpLocks/>
          </p:cNvCxnSpPr>
          <p:nvPr/>
        </p:nvCxnSpPr>
        <p:spPr>
          <a:xfrm flipV="1">
            <a:off x="8782335" y="2862409"/>
            <a:ext cx="1816751" cy="4191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3C1CCB93-546B-5DD7-3B40-C8E03CFB3FE9}"/>
              </a:ext>
            </a:extLst>
          </p:cNvPr>
          <p:cNvCxnSpPr>
            <a:cxnSpLocks/>
          </p:cNvCxnSpPr>
          <p:nvPr/>
        </p:nvCxnSpPr>
        <p:spPr>
          <a:xfrm flipH="1" flipV="1">
            <a:off x="1793312" y="3762325"/>
            <a:ext cx="349206" cy="151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52034DE7-E95A-C7F6-FAE0-ED16A4491915}"/>
              </a:ext>
            </a:extLst>
          </p:cNvPr>
          <p:cNvCxnSpPr>
            <a:cxnSpLocks/>
          </p:cNvCxnSpPr>
          <p:nvPr/>
        </p:nvCxnSpPr>
        <p:spPr>
          <a:xfrm flipH="1" flipV="1">
            <a:off x="2024191" y="1924334"/>
            <a:ext cx="515621" cy="8950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5062392"/>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F226D-9EEE-CFA3-7584-13F27789ACF5}"/>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DC6A3072-6E3F-937E-33CE-F09FF8C56C86}"/>
              </a:ext>
            </a:extLst>
          </p:cNvPr>
          <p:cNvGrpSpPr/>
          <p:nvPr/>
        </p:nvGrpSpPr>
        <p:grpSpPr>
          <a:xfrm>
            <a:off x="338223" y="6118255"/>
            <a:ext cx="2146774" cy="417444"/>
            <a:chOff x="417787" y="5966611"/>
            <a:chExt cx="3444848" cy="669856"/>
          </a:xfrm>
        </p:grpSpPr>
        <p:pic>
          <p:nvPicPr>
            <p:cNvPr id="13" name="Picture 12" descr="A close-up of a logo&#10;&#10;Description automatically generated">
              <a:extLst>
                <a:ext uri="{FF2B5EF4-FFF2-40B4-BE49-F238E27FC236}">
                  <a16:creationId xmlns:a16="http://schemas.microsoft.com/office/drawing/2014/main" id="{9A302950-5BCE-DB94-9F6E-88B19778D5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7787" y="5966611"/>
              <a:ext cx="1563159" cy="669856"/>
            </a:xfrm>
            <a:prstGeom prst="rect">
              <a:avLst/>
            </a:prstGeom>
          </p:spPr>
        </p:pic>
        <p:pic>
          <p:nvPicPr>
            <p:cNvPr id="14" name="Picture 13">
              <a:extLst>
                <a:ext uri="{FF2B5EF4-FFF2-40B4-BE49-F238E27FC236}">
                  <a16:creationId xmlns:a16="http://schemas.microsoft.com/office/drawing/2014/main" id="{78CEFA15-3D58-4E1E-0A1E-747E0ABB8DD3}"/>
                </a:ext>
              </a:extLst>
            </p:cNvPr>
            <p:cNvPicPr>
              <a:picLocks noChangeAspect="1"/>
            </p:cNvPicPr>
            <p:nvPr/>
          </p:nvPicPr>
          <p:blipFill>
            <a:blip r:embed="rId4"/>
            <a:stretch>
              <a:fillRect/>
            </a:stretch>
          </p:blipFill>
          <p:spPr>
            <a:xfrm>
              <a:off x="2524056" y="5966611"/>
              <a:ext cx="1338579" cy="669856"/>
            </a:xfrm>
            <a:prstGeom prst="rect">
              <a:avLst/>
            </a:prstGeom>
          </p:spPr>
        </p:pic>
      </p:grpSp>
      <p:grpSp>
        <p:nvGrpSpPr>
          <p:cNvPr id="2" name="Group 1">
            <a:extLst>
              <a:ext uri="{FF2B5EF4-FFF2-40B4-BE49-F238E27FC236}">
                <a16:creationId xmlns:a16="http://schemas.microsoft.com/office/drawing/2014/main" id="{111F4226-6428-EB19-4FEC-EF0B95D1B6F6}"/>
              </a:ext>
            </a:extLst>
          </p:cNvPr>
          <p:cNvGrpSpPr/>
          <p:nvPr/>
        </p:nvGrpSpPr>
        <p:grpSpPr>
          <a:xfrm>
            <a:off x="8120080" y="6314459"/>
            <a:ext cx="3784056" cy="543541"/>
            <a:chOff x="2625774" y="5361148"/>
            <a:chExt cx="3784056" cy="543541"/>
          </a:xfrm>
        </p:grpSpPr>
        <p:pic>
          <p:nvPicPr>
            <p:cNvPr id="4" name="Picture 3" descr="A pink square with a white border&#10;&#10;AI-generated content may be incorrect.">
              <a:extLst>
                <a:ext uri="{FF2B5EF4-FFF2-40B4-BE49-F238E27FC236}">
                  <a16:creationId xmlns:a16="http://schemas.microsoft.com/office/drawing/2014/main" id="{8B0E03FF-DD46-11F9-0F0C-332DB0B62CE4}"/>
                </a:ext>
              </a:extLst>
            </p:cNvPr>
            <p:cNvPicPr>
              <a:picLocks noChangeAspect="1"/>
            </p:cNvPicPr>
            <p:nvPr/>
          </p:nvPicPr>
          <p:blipFill>
            <a:blip r:embed="rId5">
              <a:extLst>
                <a:ext uri="{28A0092B-C50C-407E-A947-70E740481C1C}">
                  <a14:useLocalDpi xmlns:a14="http://schemas.microsoft.com/office/drawing/2010/main" val="0"/>
                </a:ext>
              </a:extLst>
            </a:blip>
            <a:srcRect b="46696"/>
            <a:stretch>
              <a:fillRect/>
            </a:stretch>
          </p:blipFill>
          <p:spPr>
            <a:xfrm>
              <a:off x="2625774" y="5361148"/>
              <a:ext cx="3610530" cy="543541"/>
            </a:xfrm>
            <a:prstGeom prst="rect">
              <a:avLst/>
            </a:prstGeom>
          </p:spPr>
        </p:pic>
        <p:sp>
          <p:nvSpPr>
            <p:cNvPr id="9" name="Text Box 2">
              <a:extLst>
                <a:ext uri="{FF2B5EF4-FFF2-40B4-BE49-F238E27FC236}">
                  <a16:creationId xmlns:a16="http://schemas.microsoft.com/office/drawing/2014/main" id="{FF2899F0-991E-7F24-B41E-619352266DD3}"/>
                </a:ext>
              </a:extLst>
            </p:cNvPr>
            <p:cNvSpPr txBox="1">
              <a:spLocks noChangeArrowheads="1"/>
            </p:cNvSpPr>
            <p:nvPr/>
          </p:nvSpPr>
          <p:spPr bwMode="auto">
            <a:xfrm>
              <a:off x="2864625" y="5451364"/>
              <a:ext cx="3545205" cy="310726"/>
            </a:xfrm>
            <a:prstGeom prst="rect">
              <a:avLst/>
            </a:prstGeom>
            <a:noFill/>
            <a:ln w="9525">
              <a:noFill/>
              <a:miter lim="800000"/>
              <a:headEnd/>
              <a:tailEnd/>
            </a:ln>
          </p:spPr>
          <p:txBody>
            <a:bodyPr rot="0" vert="horz" wrap="square" lIns="91440" tIns="45720" rIns="91440" bIns="45720" anchor="t" anchorCtr="0">
              <a:spAutoFit/>
            </a:bodyPr>
            <a:lstStyle/>
            <a:p>
              <a:pPr>
                <a:lnSpc>
                  <a:spcPct val="107000"/>
                </a:lnSpc>
                <a:spcAft>
                  <a:spcPts val="800"/>
                </a:spcAft>
              </a:pPr>
              <a:r>
                <a:rPr lang="en-US" sz="1400" b="1" kern="100">
                  <a:solidFill>
                    <a:srgbClr val="FFFFFF"/>
                  </a:solidFill>
                  <a:latin typeface="Rubik SemiBold" pitchFamily="2" charset="-79"/>
                  <a:ea typeface="Aptos" panose="020B0004020202020204" pitchFamily="34" charset="0"/>
                  <a:cs typeface="Rubik SemiBold" pitchFamily="2" charset="-79"/>
                </a:rPr>
                <a:t>Making voting easier for everyone</a:t>
              </a:r>
              <a:endParaRPr lang="en-GB" sz="1400" b="1" kern="100">
                <a:solidFill>
                  <a:srgbClr val="CC3E8E"/>
                </a:solidFill>
                <a:effectLst/>
                <a:latin typeface="Rubik SemiBold" pitchFamily="2" charset="-79"/>
                <a:ea typeface="Aptos" panose="020B0004020202020204" pitchFamily="34" charset="0"/>
                <a:cs typeface="Rubik SemiBold" pitchFamily="2" charset="-79"/>
              </a:endParaRPr>
            </a:p>
          </p:txBody>
        </p:sp>
      </p:grpSp>
      <p:sp>
        <p:nvSpPr>
          <p:cNvPr id="10" name="TextBox 9">
            <a:extLst>
              <a:ext uri="{FF2B5EF4-FFF2-40B4-BE49-F238E27FC236}">
                <a16:creationId xmlns:a16="http://schemas.microsoft.com/office/drawing/2014/main" id="{C2ECC303-16B8-B81A-C6F0-3BB6DF1CAD03}"/>
              </a:ext>
            </a:extLst>
          </p:cNvPr>
          <p:cNvSpPr txBox="1"/>
          <p:nvPr/>
        </p:nvSpPr>
        <p:spPr>
          <a:xfrm>
            <a:off x="2012369" y="1332035"/>
            <a:ext cx="8338242" cy="3570208"/>
          </a:xfrm>
          <a:prstGeom prst="rect">
            <a:avLst/>
          </a:prstGeom>
          <a:solidFill>
            <a:srgbClr val="E0E2F4"/>
          </a:solidFill>
        </p:spPr>
        <p:txBody>
          <a:bodyPr wrap="square" lIns="91440" tIns="45720" rIns="91440" bIns="45720" rtlCol="0" anchor="t">
            <a:spAutoFit/>
          </a:bodyPr>
          <a:lstStyle/>
          <a:p>
            <a:r>
              <a:rPr lang="en-GB" dirty="0">
                <a:latin typeface="Aptos"/>
              </a:rPr>
              <a:t>The </a:t>
            </a:r>
            <a:r>
              <a:rPr lang="en-GB" b="1" dirty="0">
                <a:latin typeface="Aptos"/>
              </a:rPr>
              <a:t>polling station staff </a:t>
            </a:r>
            <a:r>
              <a:rPr lang="en-GB" dirty="0">
                <a:latin typeface="Aptos"/>
              </a:rPr>
              <a:t>will give you a </a:t>
            </a:r>
            <a:r>
              <a:rPr lang="en-GB" b="1" dirty="0">
                <a:latin typeface="Aptos"/>
              </a:rPr>
              <a:t>ballot paper.</a:t>
            </a:r>
            <a:endParaRPr lang="en-GB" sz="2800" b="1" dirty="0">
              <a:latin typeface="Aptos"/>
            </a:endParaRPr>
          </a:p>
          <a:p>
            <a:endParaRPr lang="en-GB" sz="2800" b="1" dirty="0">
              <a:latin typeface="Aptos" panose="020B0004020202020204" pitchFamily="34" charset="0"/>
            </a:endParaRPr>
          </a:p>
          <a:p>
            <a:r>
              <a:rPr lang="en-GB" dirty="0">
                <a:latin typeface="Aptos"/>
              </a:rPr>
              <a:t>Take your </a:t>
            </a:r>
            <a:r>
              <a:rPr lang="en-GB" b="1" dirty="0">
                <a:latin typeface="Aptos"/>
              </a:rPr>
              <a:t>ballot paper </a:t>
            </a:r>
            <a:r>
              <a:rPr lang="en-GB" dirty="0">
                <a:latin typeface="Aptos"/>
              </a:rPr>
              <a:t>into one of the </a:t>
            </a:r>
            <a:r>
              <a:rPr lang="en-GB" b="1" dirty="0">
                <a:latin typeface="Aptos"/>
              </a:rPr>
              <a:t>polling booths.</a:t>
            </a:r>
            <a:endParaRPr lang="en-GB" dirty="0">
              <a:latin typeface="Aptos"/>
            </a:endParaRPr>
          </a:p>
          <a:p>
            <a:r>
              <a:rPr lang="en-GB" dirty="0">
                <a:latin typeface="Aptos"/>
              </a:rPr>
              <a:t>This is a private area where you can vote without anyone else seeing.</a:t>
            </a:r>
          </a:p>
          <a:p>
            <a:endParaRPr lang="en-GB" dirty="0">
              <a:latin typeface="Aptos" panose="020B0004020202020204" pitchFamily="34" charset="0"/>
            </a:endParaRPr>
          </a:p>
          <a:p>
            <a:r>
              <a:rPr lang="en-GB" dirty="0">
                <a:latin typeface="Aptos"/>
              </a:rPr>
              <a:t>There are instructions on the </a:t>
            </a:r>
            <a:r>
              <a:rPr lang="en-GB" b="1" dirty="0">
                <a:latin typeface="Aptos"/>
              </a:rPr>
              <a:t>ballot paper</a:t>
            </a:r>
            <a:r>
              <a:rPr lang="en-GB" dirty="0">
                <a:latin typeface="Aptos"/>
              </a:rPr>
              <a:t>.  If you need help to understand these ask the </a:t>
            </a:r>
            <a:r>
              <a:rPr lang="en-GB" b="1" dirty="0">
                <a:latin typeface="Aptos"/>
              </a:rPr>
              <a:t>polling station staff.</a:t>
            </a:r>
          </a:p>
          <a:p>
            <a:endParaRPr lang="en-GB" b="1" dirty="0">
              <a:latin typeface="Aptos" panose="020B0004020202020204" pitchFamily="34" charset="0"/>
            </a:endParaRPr>
          </a:p>
          <a:p>
            <a:r>
              <a:rPr lang="en-GB" dirty="0">
                <a:latin typeface="Aptos" panose="020B0004020202020204" pitchFamily="34" charset="0"/>
              </a:rPr>
              <a:t>Put a cross in the box next to who you want to vote for.</a:t>
            </a:r>
          </a:p>
          <a:p>
            <a:endParaRPr lang="en-GB" dirty="0">
              <a:latin typeface="Aptos" panose="020B0004020202020204" pitchFamily="34" charset="0"/>
            </a:endParaRPr>
          </a:p>
          <a:p>
            <a:r>
              <a:rPr lang="en-GB" dirty="0">
                <a:latin typeface="Aptos" panose="020B0004020202020204" pitchFamily="34" charset="0"/>
              </a:rPr>
              <a:t>You might be asked to vote for more than one person.</a:t>
            </a:r>
          </a:p>
          <a:p>
            <a:endParaRPr lang="en-GB" dirty="0">
              <a:latin typeface="Aptos" panose="020B0004020202020204" pitchFamily="34" charset="0"/>
            </a:endParaRPr>
          </a:p>
        </p:txBody>
      </p:sp>
      <p:pic>
        <p:nvPicPr>
          <p:cNvPr id="5" name="Picture 4">
            <a:extLst>
              <a:ext uri="{FF2B5EF4-FFF2-40B4-BE49-F238E27FC236}">
                <a16:creationId xmlns:a16="http://schemas.microsoft.com/office/drawing/2014/main" id="{9DC4E41E-EB36-ACE7-A1E0-1AFAADD8AC10}"/>
              </a:ext>
            </a:extLst>
          </p:cNvPr>
          <p:cNvPicPr>
            <a:picLocks noChangeAspect="1"/>
          </p:cNvPicPr>
          <p:nvPr/>
        </p:nvPicPr>
        <p:blipFill>
          <a:blip r:embed="rId6"/>
          <a:stretch>
            <a:fillRect/>
          </a:stretch>
        </p:blipFill>
        <p:spPr>
          <a:xfrm>
            <a:off x="516564" y="1213879"/>
            <a:ext cx="1054688" cy="1356812"/>
          </a:xfrm>
          <a:prstGeom prst="rect">
            <a:avLst/>
          </a:prstGeom>
        </p:spPr>
      </p:pic>
      <p:pic>
        <p:nvPicPr>
          <p:cNvPr id="6" name="Picture 5">
            <a:extLst>
              <a:ext uri="{FF2B5EF4-FFF2-40B4-BE49-F238E27FC236}">
                <a16:creationId xmlns:a16="http://schemas.microsoft.com/office/drawing/2014/main" id="{F074EB11-6EDF-A791-3F10-037498B44594}"/>
              </a:ext>
            </a:extLst>
          </p:cNvPr>
          <p:cNvPicPr>
            <a:picLocks noChangeAspect="1"/>
          </p:cNvPicPr>
          <p:nvPr/>
        </p:nvPicPr>
        <p:blipFill>
          <a:blip r:embed="rId7"/>
          <a:stretch>
            <a:fillRect/>
          </a:stretch>
        </p:blipFill>
        <p:spPr>
          <a:xfrm>
            <a:off x="10441619" y="1389066"/>
            <a:ext cx="1328214" cy="1879934"/>
          </a:xfrm>
          <a:prstGeom prst="rect">
            <a:avLst/>
          </a:prstGeom>
        </p:spPr>
      </p:pic>
      <p:pic>
        <p:nvPicPr>
          <p:cNvPr id="7" name="Picture 6">
            <a:extLst>
              <a:ext uri="{FF2B5EF4-FFF2-40B4-BE49-F238E27FC236}">
                <a16:creationId xmlns:a16="http://schemas.microsoft.com/office/drawing/2014/main" id="{6E086E2B-33B4-5924-E639-F30A33F81F60}"/>
              </a:ext>
            </a:extLst>
          </p:cNvPr>
          <p:cNvPicPr>
            <a:picLocks noChangeAspect="1"/>
          </p:cNvPicPr>
          <p:nvPr/>
        </p:nvPicPr>
        <p:blipFill>
          <a:blip r:embed="rId8"/>
          <a:stretch>
            <a:fillRect/>
          </a:stretch>
        </p:blipFill>
        <p:spPr>
          <a:xfrm>
            <a:off x="47856" y="3013752"/>
            <a:ext cx="1823085" cy="1823085"/>
          </a:xfrm>
          <a:prstGeom prst="rect">
            <a:avLst/>
          </a:prstGeom>
        </p:spPr>
      </p:pic>
      <p:pic>
        <p:nvPicPr>
          <p:cNvPr id="8" name="Picture 7">
            <a:extLst>
              <a:ext uri="{FF2B5EF4-FFF2-40B4-BE49-F238E27FC236}">
                <a16:creationId xmlns:a16="http://schemas.microsoft.com/office/drawing/2014/main" id="{D96E4297-7D8D-9589-AAD3-80ABCD8626B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41619" y="3686313"/>
            <a:ext cx="1638300" cy="2066925"/>
          </a:xfrm>
          <a:prstGeom prst="rect">
            <a:avLst/>
          </a:prstGeom>
        </p:spPr>
      </p:pic>
      <p:sp>
        <p:nvSpPr>
          <p:cNvPr id="11" name="Rectangle 10">
            <a:extLst>
              <a:ext uri="{FF2B5EF4-FFF2-40B4-BE49-F238E27FC236}">
                <a16:creationId xmlns:a16="http://schemas.microsoft.com/office/drawing/2014/main" id="{176FC812-A4D3-B119-2A49-728F54040B6C}"/>
              </a:ext>
            </a:extLst>
          </p:cNvPr>
          <p:cNvSpPr/>
          <p:nvPr/>
        </p:nvSpPr>
        <p:spPr>
          <a:xfrm>
            <a:off x="-16487" y="13134"/>
            <a:ext cx="12208487" cy="1090043"/>
          </a:xfrm>
          <a:prstGeom prst="rect">
            <a:avLst/>
          </a:prstGeom>
          <a:solidFill>
            <a:srgbClr val="DDF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C4F17DD0-2B9D-7DFD-14DA-E6C68FF4E135}"/>
              </a:ext>
            </a:extLst>
          </p:cNvPr>
          <p:cNvSpPr txBox="1"/>
          <p:nvPr/>
        </p:nvSpPr>
        <p:spPr>
          <a:xfrm>
            <a:off x="75446" y="204430"/>
            <a:ext cx="9847433" cy="1231106"/>
          </a:xfrm>
          <a:prstGeom prst="rect">
            <a:avLst/>
          </a:prstGeom>
          <a:noFill/>
        </p:spPr>
        <p:txBody>
          <a:bodyPr wrap="square" lIns="91440" tIns="45720" rIns="91440" bIns="45720" rtlCol="0" anchor="t">
            <a:spAutoFit/>
          </a:bodyPr>
          <a:lstStyle/>
          <a:p>
            <a:r>
              <a:rPr lang="en-GB" sz="2800" b="1">
                <a:latin typeface="Aptos"/>
              </a:rPr>
              <a:t>Social story – voting in person in England</a:t>
            </a:r>
          </a:p>
          <a:p>
            <a:endParaRPr lang="en-GB" sz="2800" b="1">
              <a:latin typeface="Aptos" panose="020B0004020202020204" pitchFamily="34" charset="0"/>
            </a:endParaRPr>
          </a:p>
          <a:p>
            <a:endParaRPr lang="en-GB">
              <a:latin typeface="Aptos" panose="020B0004020202020204" pitchFamily="34" charset="0"/>
            </a:endParaRPr>
          </a:p>
        </p:txBody>
      </p:sp>
      <p:cxnSp>
        <p:nvCxnSpPr>
          <p:cNvPr id="16" name="Straight Arrow Connector 15">
            <a:extLst>
              <a:ext uri="{FF2B5EF4-FFF2-40B4-BE49-F238E27FC236}">
                <a16:creationId xmlns:a16="http://schemas.microsoft.com/office/drawing/2014/main" id="{0A5CAFE5-C14B-2C76-5F39-55C17CEBCD1C}"/>
              </a:ext>
            </a:extLst>
          </p:cNvPr>
          <p:cNvCxnSpPr>
            <a:endCxn id="5" idx="3"/>
          </p:cNvCxnSpPr>
          <p:nvPr/>
        </p:nvCxnSpPr>
        <p:spPr>
          <a:xfrm flipH="1">
            <a:off x="1571252" y="1692322"/>
            <a:ext cx="550975" cy="199963"/>
          </a:xfrm>
          <a:prstGeom prst="straightConnector1">
            <a:avLst/>
          </a:prstGeom>
          <a:ln>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AF19B51F-9E35-9831-E3A8-5CE6EE90847B}"/>
              </a:ext>
            </a:extLst>
          </p:cNvPr>
          <p:cNvCxnSpPr>
            <a:cxnSpLocks/>
          </p:cNvCxnSpPr>
          <p:nvPr/>
        </p:nvCxnSpPr>
        <p:spPr>
          <a:xfrm flipV="1">
            <a:off x="7519716" y="2086973"/>
            <a:ext cx="3057299" cy="137670"/>
          </a:xfrm>
          <a:prstGeom prst="straightConnector1">
            <a:avLst/>
          </a:prstGeom>
          <a:ln>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0DC16ABE-A50B-5650-A872-BDD172EA4BAD}"/>
              </a:ext>
            </a:extLst>
          </p:cNvPr>
          <p:cNvCxnSpPr>
            <a:cxnSpLocks/>
            <a:endCxn id="8" idx="1"/>
          </p:cNvCxnSpPr>
          <p:nvPr/>
        </p:nvCxnSpPr>
        <p:spPr>
          <a:xfrm>
            <a:off x="7418433" y="4063701"/>
            <a:ext cx="3023186" cy="656075"/>
          </a:xfrm>
          <a:prstGeom prst="straightConnector1">
            <a:avLst/>
          </a:prstGeom>
          <a:ln>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FE901D05-66BF-6360-5A5C-62B293AEEEB0}"/>
              </a:ext>
            </a:extLst>
          </p:cNvPr>
          <p:cNvCxnSpPr/>
          <p:nvPr/>
        </p:nvCxnSpPr>
        <p:spPr>
          <a:xfrm flipH="1">
            <a:off x="1475988" y="4063702"/>
            <a:ext cx="550975" cy="199963"/>
          </a:xfrm>
          <a:prstGeom prst="straightConnector1">
            <a:avLst/>
          </a:prstGeom>
          <a:ln>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5088168"/>
      </p:ext>
    </p:extLst>
  </p:cSld>
  <p:clrMapOvr>
    <a:masterClrMapping/>
  </p:clrMapOvr>
  <mc:AlternateContent xmlns:mc="http://schemas.openxmlformats.org/markup-compatibility/2006" xmlns:p14="http://schemas.microsoft.com/office/powerpoint/2010/main">
    <mc:Choice Requires="p14">
      <p:transition spd="slow" p14:dur="2000" advTm="10845"/>
    </mc:Choice>
    <mc:Fallback xmlns="">
      <p:transition spd="slow" advTm="10845"/>
    </mc:Fallback>
  </mc:AlternateContent>
</p:sld>
</file>

<file path=ppt/theme/theme1.xml><?xml version="1.0" encoding="utf-8"?>
<a:theme xmlns:a="http://schemas.openxmlformats.org/drawingml/2006/main" name="Office Theme">
  <a:themeElements>
    <a:clrScheme name="NDTi brand colours">
      <a:dk1>
        <a:srgbClr val="181C41"/>
      </a:dk1>
      <a:lt1>
        <a:sysClr val="window" lastClr="FFFFFF"/>
      </a:lt1>
      <a:dk2>
        <a:srgbClr val="181C41"/>
      </a:dk2>
      <a:lt2>
        <a:srgbClr val="E8E8E8"/>
      </a:lt2>
      <a:accent1>
        <a:srgbClr val="0066A9"/>
      </a:accent1>
      <a:accent2>
        <a:srgbClr val="EC6755"/>
      </a:accent2>
      <a:accent3>
        <a:srgbClr val="008577"/>
      </a:accent3>
      <a:accent4>
        <a:srgbClr val="CC3E8E"/>
      </a:accent4>
      <a:accent5>
        <a:srgbClr val="E8A6CC"/>
      </a:accent5>
      <a:accent6>
        <a:srgbClr val="77CEC2"/>
      </a:accent6>
      <a:hlink>
        <a:srgbClr val="0066A9"/>
      </a:hlink>
      <a:folHlink>
        <a:srgbClr val="008577"/>
      </a:folHlink>
    </a:clrScheme>
    <a:fontScheme name="NDTi brand font (Rubik)">
      <a:majorFont>
        <a:latin typeface="Rubik"/>
        <a:ea typeface=""/>
        <a:cs typeface=""/>
      </a:majorFont>
      <a:minorFont>
        <a:latin typeface="Rub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branded template away days.pptx" id="{5CD5A5F6-6876-43E7-8C54-5272B75CC6DA}" vid="{DF5A6B58-91DC-44B9-865F-9E3332E7EE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7251901-4013-4bec-b599-309e06df15e6">
      <Terms xmlns="http://schemas.microsoft.com/office/infopath/2007/PartnerControls"/>
    </lcf76f155ced4ddcb4097134ff3c332f>
    <TaxCatchAll xmlns="1dbf5afa-48de-4a31-a281-d5404744cae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CB4FC041E01A54CAB06A8177D37DD8E" ma:contentTypeVersion="19" ma:contentTypeDescription="Create a new document." ma:contentTypeScope="" ma:versionID="0bd42f949c74f104f309bc0da56c6c6b">
  <xsd:schema xmlns:xsd="http://www.w3.org/2001/XMLSchema" xmlns:xs="http://www.w3.org/2001/XMLSchema" xmlns:p="http://schemas.microsoft.com/office/2006/metadata/properties" xmlns:ns2="37251901-4013-4bec-b599-309e06df15e6" xmlns:ns3="a4ba1e99-d551-4d8e-9a0f-948960be3f8a" xmlns:ns4="1dbf5afa-48de-4a31-a281-d5404744caed" targetNamespace="http://schemas.microsoft.com/office/2006/metadata/properties" ma:root="true" ma:fieldsID="252444939649963ca3eb63183014dbe2" ns2:_="" ns3:_="" ns4:_="">
    <xsd:import namespace="37251901-4013-4bec-b599-309e06df15e6"/>
    <xsd:import namespace="a4ba1e99-d551-4d8e-9a0f-948960be3f8a"/>
    <xsd:import namespace="1dbf5afa-48de-4a31-a281-d5404744cae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251901-4013-4bec-b599-309e06df15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cb60a3e-0406-48f8-bbfc-0685756c0e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4ba1e99-d551-4d8e-9a0f-948960be3f8a"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dbf5afa-48de-4a31-a281-d5404744caed"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62a7e6ee-c30f-4a0f-a16c-3e25c58fcfe3}" ma:internalName="TaxCatchAll" ma:showField="CatchAllData" ma:web="a4ba1e99-d551-4d8e-9a0f-948960be3f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1C2488-0E3B-45DF-A16A-A6C9599B4855}">
  <ds:schemaRefs>
    <ds:schemaRef ds:uri="http://schemas.microsoft.com/sharepoint/v3/contenttype/forms"/>
  </ds:schemaRefs>
</ds:datastoreItem>
</file>

<file path=customXml/itemProps2.xml><?xml version="1.0" encoding="utf-8"?>
<ds:datastoreItem xmlns:ds="http://schemas.openxmlformats.org/officeDocument/2006/customXml" ds:itemID="{9F132D1C-2284-428B-9AA7-03A0CBBD65F8}">
  <ds:schemaRefs>
    <ds:schemaRef ds:uri="http://www.w3.org/XML/1998/namespace"/>
    <ds:schemaRef ds:uri="f7a21c50-850a-48c9-9159-ebcceee7c0e4"/>
    <ds:schemaRef ds:uri="http://schemas.microsoft.com/office/2006/metadata/properties"/>
    <ds:schemaRef ds:uri="http://schemas.microsoft.com/office/infopath/2007/PartnerControls"/>
    <ds:schemaRef ds:uri="http://schemas.microsoft.com/office/2006/documentManagement/types"/>
    <ds:schemaRef ds:uri="http://purl.org/dc/elements/1.1/"/>
    <ds:schemaRef ds:uri="http://purl.org/dc/dcmitype/"/>
    <ds:schemaRef ds:uri="http://schemas.openxmlformats.org/package/2006/metadata/core-properties"/>
    <ds:schemaRef ds:uri="f1dc5fc2-22f3-4bac-b797-10482b60afd2"/>
    <ds:schemaRef ds:uri="http://purl.org/dc/terms/"/>
    <ds:schemaRef ds:uri="37251901-4013-4bec-b599-309e06df15e6"/>
    <ds:schemaRef ds:uri="1dbf5afa-48de-4a31-a281-d5404744caed"/>
  </ds:schemaRefs>
</ds:datastoreItem>
</file>

<file path=customXml/itemProps3.xml><?xml version="1.0" encoding="utf-8"?>
<ds:datastoreItem xmlns:ds="http://schemas.openxmlformats.org/officeDocument/2006/customXml" ds:itemID="{6146D60A-C9F3-43F2-99B6-55284C9789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251901-4013-4bec-b599-309e06df15e6"/>
    <ds:schemaRef ds:uri="a4ba1e99-d551-4d8e-9a0f-948960be3f8a"/>
    <ds:schemaRef ds:uri="1dbf5afa-48de-4a31-a281-d5404744ca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NDTi PowerPoint branded template </Template>
  <TotalTime>2</TotalTime>
  <Words>1006</Words>
  <Application>Microsoft Office PowerPoint</Application>
  <PresentationFormat>Widescreen</PresentationFormat>
  <Paragraphs>125</Paragraphs>
  <Slides>10</Slides>
  <Notes>9</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vt:lpstr>
      <vt:lpstr>Arial</vt:lpstr>
      <vt:lpstr>Arial,Sans-Serif</vt:lpstr>
      <vt:lpstr>Rubik</vt:lpstr>
      <vt:lpstr>Rubik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Dresser</dc:creator>
  <cp:lastModifiedBy>Richard Dresser</cp:lastModifiedBy>
  <cp:revision>91</cp:revision>
  <dcterms:created xsi:type="dcterms:W3CDTF">2025-11-14T15:25:27Z</dcterms:created>
  <dcterms:modified xsi:type="dcterms:W3CDTF">2026-06-11T11:02:31Z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0x0101009CB4FC041E01A54CAB06A8177D37DD8E</vt:lpwstr>
  </property>
  <property fmtid="{D5CDD505-2E9C-101B-9397-08002B2CF9AE}" pid="3" name="MediaServiceImageTags">
    <vt:lpwstr/>
  </property>
  <property fmtid="{D5CDD505-2E9C-101B-9397-08002B2CF9AE}" pid="4" name="Order">
    <vt:r8>11800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_dlc_DocIdItemGuid">
    <vt:lpwstr>d02879c6-f711-4b9f-beeb-9dbd586c3911</vt:lpwstr>
  </property>
</Properties>
</file>