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7" r:id="rId5"/>
    <p:sldId id="289" r:id="rId6"/>
    <p:sldId id="276" r:id="rId7"/>
    <p:sldId id="277" r:id="rId8"/>
    <p:sldId id="279" r:id="rId9"/>
    <p:sldId id="292" r:id="rId10"/>
    <p:sldId id="280" r:id="rId11"/>
    <p:sldId id="290" r:id="rId12"/>
    <p:sldId id="29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71BF721-483A-754D-F6A4-66EBC7169D96}" name="Helen Clark" initials="HC" userId="S::HClark@electoralcommission.org.uk::25982c10-e956-4431-8d3a-216a24c97af1" providerId="AD"/>
  <p188:author id="{C8BF9928-B998-A525-507A-C83B6153F6B6}" name="Sarah Barker" initials="SB" userId="S::sbarker@electoralcommission.org.uk::0f2330d9-141e-4cf7-a7a2-784b278b1dec" providerId="AD"/>
  <p188:author id="{8DEAC02F-CA8A-842A-D805-01672389FA84}" name="Lorna Crouch" initials="LC" userId="S::lorna.crouch@ndti.org.uk::10d434dc-9336-44ad-9173-5bf196c98237" providerId="AD"/>
  <p188:author id="{1FC0DA33-EE96-19AF-6DAD-7855CED1B99F}" name="Lauren McDermott" initials="LM" userId="S::lmcdermott@electoralcommission.org.uk::064bc639-9bfc-458f-9e08-cf204c0f4362" providerId="AD"/>
  <p188:author id="{54F48242-C2AC-5541-CCBD-5019FB910483}" name="Lauren McDermott" initials="LM" userId="S::LMcDermott@electoralcommission.org.uk::064bc639-9bfc-458f-9e08-cf204c0f436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1C41"/>
    <a:srgbClr val="008577"/>
    <a:srgbClr val="CC408E"/>
    <a:srgbClr val="0066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929288-92BB-4770-823F-F14160F815DC}" v="59" dt="2026-06-08T13:14:58.2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40" autoAdjust="0"/>
    <p:restoredTop sz="74630" autoAdjust="0"/>
  </p:normalViewPr>
  <p:slideViewPr>
    <p:cSldViewPr snapToGrid="0">
      <p:cViewPr varScale="1">
        <p:scale>
          <a:sx n="43" d="100"/>
          <a:sy n="43" d="100"/>
        </p:scale>
        <p:origin x="54" y="9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McDermott" userId="S::lmcdermott@electoralcommission.org.uk::064bc639-9bfc-458f-9e08-cf204c0f4362" providerId="AD" clId="Web-{4C392ECF-57B8-4778-84AE-BCAFA004BC80}"/>
    <pc:docChg chg="modSld">
      <pc:chgData name="Lauren McDermott" userId="S::lmcdermott@electoralcommission.org.uk::064bc639-9bfc-458f-9e08-cf204c0f4362" providerId="AD" clId="Web-{4C392ECF-57B8-4778-84AE-BCAFA004BC80}" dt="2026-05-14T09:08:03.947" v="118"/>
      <pc:docMkLst>
        <pc:docMk/>
      </pc:docMkLst>
      <pc:sldChg chg="modNotes">
        <pc:chgData name="Lauren McDermott" userId="S::lmcdermott@electoralcommission.org.uk::064bc639-9bfc-458f-9e08-cf204c0f4362" providerId="AD" clId="Web-{4C392ECF-57B8-4778-84AE-BCAFA004BC80}" dt="2026-05-14T09:08:03.947" v="118"/>
        <pc:sldMkLst>
          <pc:docMk/>
          <pc:sldMk cId="646586347" sldId="280"/>
        </pc:sldMkLst>
      </pc:sldChg>
    </pc:docChg>
  </pc:docChgLst>
  <pc:docChgLst>
    <pc:chgData name="Richard Dresser" userId="af0fc916-a7ea-401a-b609-61b98d1cef48" providerId="ADAL" clId="{AAE8A58E-40AC-4761-998C-40E7668DF0E6}"/>
    <pc:docChg chg="undo custSel addSld delSld modSld">
      <pc:chgData name="Richard Dresser" userId="af0fc916-a7ea-401a-b609-61b98d1cef48" providerId="ADAL" clId="{AAE8A58E-40AC-4761-998C-40E7668DF0E6}" dt="2026-06-08T13:15:49.907" v="290" actId="403"/>
      <pc:docMkLst>
        <pc:docMk/>
      </pc:docMkLst>
      <pc:sldChg chg="addSp delSp modSp mod modAnim">
        <pc:chgData name="Richard Dresser" userId="af0fc916-a7ea-401a-b609-61b98d1cef48" providerId="ADAL" clId="{AAE8A58E-40AC-4761-998C-40E7668DF0E6}" dt="2026-06-08T13:07:27.875" v="117" actId="962"/>
        <pc:sldMkLst>
          <pc:docMk/>
          <pc:sldMk cId="497258702" sldId="276"/>
        </pc:sldMkLst>
        <pc:spChg chg="add del mod">
          <ac:chgData name="Richard Dresser" userId="af0fc916-a7ea-401a-b609-61b98d1cef48" providerId="ADAL" clId="{AAE8A58E-40AC-4761-998C-40E7668DF0E6}" dt="2026-06-08T13:06:36.711" v="109" actId="478"/>
          <ac:spMkLst>
            <pc:docMk/>
            <pc:sldMk cId="497258702" sldId="276"/>
            <ac:spMk id="6" creationId="{53CA7AF7-7A1F-C5ED-90D5-759D66EAEF6E}"/>
          </ac:spMkLst>
        </pc:spChg>
        <pc:spChg chg="add mod">
          <ac:chgData name="Richard Dresser" userId="af0fc916-a7ea-401a-b609-61b98d1cef48" providerId="ADAL" clId="{AAE8A58E-40AC-4761-998C-40E7668DF0E6}" dt="2026-06-08T13:06:29.802" v="104" actId="1076"/>
          <ac:spMkLst>
            <pc:docMk/>
            <pc:sldMk cId="497258702" sldId="276"/>
            <ac:spMk id="10" creationId="{867F34D7-C9F3-2FA1-5CD3-B79C156B9B9F}"/>
          </ac:spMkLst>
        </pc:spChg>
        <pc:spChg chg="add mod">
          <ac:chgData name="Richard Dresser" userId="af0fc916-a7ea-401a-b609-61b98d1cef48" providerId="ADAL" clId="{AAE8A58E-40AC-4761-998C-40E7668DF0E6}" dt="2026-06-08T13:06:28.939" v="101" actId="1076"/>
          <ac:spMkLst>
            <pc:docMk/>
            <pc:sldMk cId="497258702" sldId="276"/>
            <ac:spMk id="11" creationId="{DDC1E6F4-0134-B652-F68E-DA222AFF16E1}"/>
          </ac:spMkLst>
        </pc:spChg>
        <pc:spChg chg="mod ord">
          <ac:chgData name="Richard Dresser" userId="af0fc916-a7ea-401a-b609-61b98d1cef48" providerId="ADAL" clId="{AAE8A58E-40AC-4761-998C-40E7668DF0E6}" dt="2026-06-08T13:06:43.065" v="110" actId="1076"/>
          <ac:spMkLst>
            <pc:docMk/>
            <pc:sldMk cId="497258702" sldId="276"/>
            <ac:spMk id="24" creationId="{4F2B9794-C599-5EB2-D87A-90CCE5A80A10}"/>
          </ac:spMkLst>
        </pc:spChg>
        <pc:spChg chg="ord">
          <ac:chgData name="Richard Dresser" userId="af0fc916-a7ea-401a-b609-61b98d1cef48" providerId="ADAL" clId="{AAE8A58E-40AC-4761-998C-40E7668DF0E6}" dt="2026-06-08T13:06:24.657" v="95" actId="166"/>
          <ac:spMkLst>
            <pc:docMk/>
            <pc:sldMk cId="497258702" sldId="276"/>
            <ac:spMk id="25" creationId="{7EC757EE-7720-2DBB-50CE-97C4E6475CE8}"/>
          </ac:spMkLst>
        </pc:spChg>
        <pc:spChg chg="ord">
          <ac:chgData name="Richard Dresser" userId="af0fc916-a7ea-401a-b609-61b98d1cef48" providerId="ADAL" clId="{AAE8A58E-40AC-4761-998C-40E7668DF0E6}" dt="2026-06-08T13:06:24.177" v="94" actId="166"/>
          <ac:spMkLst>
            <pc:docMk/>
            <pc:sldMk cId="497258702" sldId="276"/>
            <ac:spMk id="26" creationId="{73537429-E94B-0440-7EBC-6F7C17AFE607}"/>
          </ac:spMkLst>
        </pc:spChg>
        <pc:picChg chg="mod">
          <ac:chgData name="Richard Dresser" userId="af0fc916-a7ea-401a-b609-61b98d1cef48" providerId="ADAL" clId="{AAE8A58E-40AC-4761-998C-40E7668DF0E6}" dt="2026-06-08T13:07:22.369" v="115" actId="962"/>
          <ac:picMkLst>
            <pc:docMk/>
            <pc:sldMk cId="497258702" sldId="276"/>
            <ac:picMk id="27" creationId="{48634F2A-EA57-E0C4-833D-5EF87A3980D7}"/>
          </ac:picMkLst>
        </pc:picChg>
        <pc:picChg chg="mod">
          <ac:chgData name="Richard Dresser" userId="af0fc916-a7ea-401a-b609-61b98d1cef48" providerId="ADAL" clId="{AAE8A58E-40AC-4761-998C-40E7668DF0E6}" dt="2026-06-08T13:07:25.155" v="116" actId="962"/>
          <ac:picMkLst>
            <pc:docMk/>
            <pc:sldMk cId="497258702" sldId="276"/>
            <ac:picMk id="28" creationId="{4D810266-D218-0AA7-F026-E7D342AEF0FC}"/>
          </ac:picMkLst>
        </pc:picChg>
        <pc:picChg chg="mod">
          <ac:chgData name="Richard Dresser" userId="af0fc916-a7ea-401a-b609-61b98d1cef48" providerId="ADAL" clId="{AAE8A58E-40AC-4761-998C-40E7668DF0E6}" dt="2026-06-08T13:07:27.875" v="117" actId="962"/>
          <ac:picMkLst>
            <pc:docMk/>
            <pc:sldMk cId="497258702" sldId="276"/>
            <ac:picMk id="29" creationId="{5D71A2D5-4424-075C-AA06-D3E31FC30801}"/>
          </ac:picMkLst>
        </pc:picChg>
      </pc:sldChg>
      <pc:sldChg chg="modSp mod modAnim">
        <pc:chgData name="Richard Dresser" userId="af0fc916-a7ea-401a-b609-61b98d1cef48" providerId="ADAL" clId="{AAE8A58E-40AC-4761-998C-40E7668DF0E6}" dt="2026-06-08T13:08:33.689" v="128" actId="14100"/>
        <pc:sldMkLst>
          <pc:docMk/>
          <pc:sldMk cId="3182113534" sldId="277"/>
        </pc:sldMkLst>
        <pc:spChg chg="mod">
          <ac:chgData name="Richard Dresser" userId="af0fc916-a7ea-401a-b609-61b98d1cef48" providerId="ADAL" clId="{AAE8A58E-40AC-4761-998C-40E7668DF0E6}" dt="2026-06-08T13:08:23.290" v="126" actId="14100"/>
          <ac:spMkLst>
            <pc:docMk/>
            <pc:sldMk cId="3182113534" sldId="277"/>
            <ac:spMk id="10" creationId="{3511E23C-0572-68B4-4C15-004250F8A46A}"/>
          </ac:spMkLst>
        </pc:spChg>
        <pc:spChg chg="mod">
          <ac:chgData name="Richard Dresser" userId="af0fc916-a7ea-401a-b609-61b98d1cef48" providerId="ADAL" clId="{AAE8A58E-40AC-4761-998C-40E7668DF0E6}" dt="2026-06-08T13:07:45.737" v="121" actId="20577"/>
          <ac:spMkLst>
            <pc:docMk/>
            <pc:sldMk cId="3182113534" sldId="277"/>
            <ac:spMk id="16" creationId="{256CAAFB-1C1F-D01B-AC3D-B9233645B536}"/>
          </ac:spMkLst>
        </pc:spChg>
        <pc:spChg chg="mod">
          <ac:chgData name="Richard Dresser" userId="af0fc916-a7ea-401a-b609-61b98d1cef48" providerId="ADAL" clId="{AAE8A58E-40AC-4761-998C-40E7668DF0E6}" dt="2026-06-08T13:08:33.689" v="128" actId="14100"/>
          <ac:spMkLst>
            <pc:docMk/>
            <pc:sldMk cId="3182113534" sldId="277"/>
            <ac:spMk id="17" creationId="{B60B8889-E58C-8C26-4A4D-949BC7A310D9}"/>
          </ac:spMkLst>
        </pc:spChg>
        <pc:picChg chg="mod">
          <ac:chgData name="Richard Dresser" userId="af0fc916-a7ea-401a-b609-61b98d1cef48" providerId="ADAL" clId="{AAE8A58E-40AC-4761-998C-40E7668DF0E6}" dt="2026-06-08T13:08:19.456" v="125" actId="14100"/>
          <ac:picMkLst>
            <pc:docMk/>
            <pc:sldMk cId="3182113534" sldId="277"/>
            <ac:picMk id="6" creationId="{50C09CEB-96DE-A62C-75D8-AEA4CB8AD2D6}"/>
          </ac:picMkLst>
        </pc:picChg>
        <pc:picChg chg="mod">
          <ac:chgData name="Richard Dresser" userId="af0fc916-a7ea-401a-b609-61b98d1cef48" providerId="ADAL" clId="{AAE8A58E-40AC-4761-998C-40E7668DF0E6}" dt="2026-06-08T13:07:38.632" v="119" actId="962"/>
          <ac:picMkLst>
            <pc:docMk/>
            <pc:sldMk cId="3182113534" sldId="277"/>
            <ac:picMk id="15" creationId="{44640298-0D94-4DBC-C03B-DF0A9364F2CC}"/>
          </ac:picMkLst>
        </pc:picChg>
      </pc:sldChg>
      <pc:sldChg chg="addSp delSp modSp mod">
        <pc:chgData name="Richard Dresser" userId="af0fc916-a7ea-401a-b609-61b98d1cef48" providerId="ADAL" clId="{AAE8A58E-40AC-4761-998C-40E7668DF0E6}" dt="2026-06-08T13:15:49.907" v="290" actId="403"/>
        <pc:sldMkLst>
          <pc:docMk/>
          <pc:sldMk cId="2585572540" sldId="279"/>
        </pc:sldMkLst>
        <pc:spChg chg="add mod">
          <ac:chgData name="Richard Dresser" userId="af0fc916-a7ea-401a-b609-61b98d1cef48" providerId="ADAL" clId="{AAE8A58E-40AC-4761-998C-40E7668DF0E6}" dt="2026-06-08T13:15:49.907" v="290" actId="403"/>
          <ac:spMkLst>
            <pc:docMk/>
            <pc:sldMk cId="2585572540" sldId="279"/>
            <ac:spMk id="6" creationId="{2FB8CF36-7F7F-53F4-A379-3F452A4D8AB1}"/>
          </ac:spMkLst>
        </pc:spChg>
        <pc:spChg chg="del mod">
          <ac:chgData name="Richard Dresser" userId="af0fc916-a7ea-401a-b609-61b98d1cef48" providerId="ADAL" clId="{AAE8A58E-40AC-4761-998C-40E7668DF0E6}" dt="2026-06-08T13:14:46.154" v="227" actId="478"/>
          <ac:spMkLst>
            <pc:docMk/>
            <pc:sldMk cId="2585572540" sldId="279"/>
            <ac:spMk id="10" creationId="{F947E92C-6228-9756-473F-BC275AFD89B4}"/>
          </ac:spMkLst>
        </pc:spChg>
        <pc:spChg chg="del mod">
          <ac:chgData name="Richard Dresser" userId="af0fc916-a7ea-401a-b609-61b98d1cef48" providerId="ADAL" clId="{AAE8A58E-40AC-4761-998C-40E7668DF0E6}" dt="2026-06-08T13:14:39.920" v="224" actId="478"/>
          <ac:spMkLst>
            <pc:docMk/>
            <pc:sldMk cId="2585572540" sldId="279"/>
            <ac:spMk id="13" creationId="{E3648373-C29A-EBA3-7FA4-97585CB5F187}"/>
          </ac:spMkLst>
        </pc:spChg>
        <pc:spChg chg="del">
          <ac:chgData name="Richard Dresser" userId="af0fc916-a7ea-401a-b609-61b98d1cef48" providerId="ADAL" clId="{AAE8A58E-40AC-4761-998C-40E7668DF0E6}" dt="2026-06-08T13:14:29.057" v="219" actId="478"/>
          <ac:spMkLst>
            <pc:docMk/>
            <pc:sldMk cId="2585572540" sldId="279"/>
            <ac:spMk id="14" creationId="{CEB8F703-8A96-A014-384A-66DA3C10C07B}"/>
          </ac:spMkLst>
        </pc:spChg>
        <pc:spChg chg="del">
          <ac:chgData name="Richard Dresser" userId="af0fc916-a7ea-401a-b609-61b98d1cef48" providerId="ADAL" clId="{AAE8A58E-40AC-4761-998C-40E7668DF0E6}" dt="2026-06-08T13:14:30.401" v="220" actId="478"/>
          <ac:spMkLst>
            <pc:docMk/>
            <pc:sldMk cId="2585572540" sldId="279"/>
            <ac:spMk id="15" creationId="{8457C7F9-EEB1-107B-6ABA-915AF63969E8}"/>
          </ac:spMkLst>
        </pc:spChg>
        <pc:picChg chg="del mod">
          <ac:chgData name="Richard Dresser" userId="af0fc916-a7ea-401a-b609-61b98d1cef48" providerId="ADAL" clId="{AAE8A58E-40AC-4761-998C-40E7668DF0E6}" dt="2026-06-08T13:14:41.919" v="225" actId="478"/>
          <ac:picMkLst>
            <pc:docMk/>
            <pc:sldMk cId="2585572540" sldId="279"/>
            <ac:picMk id="16" creationId="{A25A5C18-658E-B4FB-127A-402EE4934358}"/>
          </ac:picMkLst>
        </pc:picChg>
        <pc:picChg chg="del mod">
          <ac:chgData name="Richard Dresser" userId="af0fc916-a7ea-401a-b609-61b98d1cef48" providerId="ADAL" clId="{AAE8A58E-40AC-4761-998C-40E7668DF0E6}" dt="2026-06-08T13:14:43.112" v="226" actId="478"/>
          <ac:picMkLst>
            <pc:docMk/>
            <pc:sldMk cId="2585572540" sldId="279"/>
            <ac:picMk id="18" creationId="{024CA12B-E76D-0045-FDB1-BDCC021C5E9A}"/>
          </ac:picMkLst>
        </pc:picChg>
        <pc:picChg chg="del">
          <ac:chgData name="Richard Dresser" userId="af0fc916-a7ea-401a-b609-61b98d1cef48" providerId="ADAL" clId="{AAE8A58E-40AC-4761-998C-40E7668DF0E6}" dt="2026-06-08T13:14:35.610" v="223" actId="478"/>
          <ac:picMkLst>
            <pc:docMk/>
            <pc:sldMk cId="2585572540" sldId="279"/>
            <ac:picMk id="1026" creationId="{DA057828-6231-F2C0-823B-B700C26BD86E}"/>
          </ac:picMkLst>
        </pc:picChg>
        <pc:picChg chg="del mod">
          <ac:chgData name="Richard Dresser" userId="af0fc916-a7ea-401a-b609-61b98d1cef48" providerId="ADAL" clId="{AAE8A58E-40AC-4761-998C-40E7668DF0E6}" dt="2026-06-08T13:14:29.057" v="219" actId="478"/>
          <ac:picMkLst>
            <pc:docMk/>
            <pc:sldMk cId="2585572540" sldId="279"/>
            <ac:picMk id="1028" creationId="{EF93AE94-D4EC-633B-FF0E-B88560472177}"/>
          </ac:picMkLst>
        </pc:picChg>
        <pc:picChg chg="del mod">
          <ac:chgData name="Richard Dresser" userId="af0fc916-a7ea-401a-b609-61b98d1cef48" providerId="ADAL" clId="{AAE8A58E-40AC-4761-998C-40E7668DF0E6}" dt="2026-06-08T13:14:31.918" v="221" actId="478"/>
          <ac:picMkLst>
            <pc:docMk/>
            <pc:sldMk cId="2585572540" sldId="279"/>
            <ac:picMk id="1032" creationId="{C34F88CA-BBD7-D357-7A42-9A8B77138906}"/>
          </ac:picMkLst>
        </pc:picChg>
      </pc:sldChg>
      <pc:sldChg chg="modSp mod">
        <pc:chgData name="Richard Dresser" userId="af0fc916-a7ea-401a-b609-61b98d1cef48" providerId="ADAL" clId="{AAE8A58E-40AC-4761-998C-40E7668DF0E6}" dt="2026-06-08T13:03:23.614" v="3" actId="962"/>
        <pc:sldMkLst>
          <pc:docMk/>
          <pc:sldMk cId="1023031897" sldId="289"/>
        </pc:sldMkLst>
        <pc:spChg chg="mod">
          <ac:chgData name="Richard Dresser" userId="af0fc916-a7ea-401a-b609-61b98d1cef48" providerId="ADAL" clId="{AAE8A58E-40AC-4761-998C-40E7668DF0E6}" dt="2026-06-08T13:03:23.614" v="3" actId="962"/>
          <ac:spMkLst>
            <pc:docMk/>
            <pc:sldMk cId="1023031897" sldId="289"/>
            <ac:spMk id="15" creationId="{3484D620-11E8-A162-61A4-E3A9D7D2D2A5}"/>
          </ac:spMkLst>
        </pc:spChg>
        <pc:picChg chg="mod">
          <ac:chgData name="Richard Dresser" userId="af0fc916-a7ea-401a-b609-61b98d1cef48" providerId="ADAL" clId="{AAE8A58E-40AC-4761-998C-40E7668DF0E6}" dt="2026-06-08T13:03:15.918" v="0" actId="962"/>
          <ac:picMkLst>
            <pc:docMk/>
            <pc:sldMk cId="1023031897" sldId="289"/>
            <ac:picMk id="6" creationId="{BC1F5305-F28B-2BEB-F998-038E4320FCC9}"/>
          </ac:picMkLst>
        </pc:picChg>
        <pc:picChg chg="mod">
          <ac:chgData name="Richard Dresser" userId="af0fc916-a7ea-401a-b609-61b98d1cef48" providerId="ADAL" clId="{AAE8A58E-40AC-4761-998C-40E7668DF0E6}" dt="2026-06-08T13:03:18.327" v="1" actId="962"/>
          <ac:picMkLst>
            <pc:docMk/>
            <pc:sldMk cId="1023031897" sldId="289"/>
            <ac:picMk id="12" creationId="{E92B5C26-607D-DB92-8C77-93E8D6C54E61}"/>
          </ac:picMkLst>
        </pc:picChg>
        <pc:picChg chg="mod">
          <ac:chgData name="Richard Dresser" userId="af0fc916-a7ea-401a-b609-61b98d1cef48" providerId="ADAL" clId="{AAE8A58E-40AC-4761-998C-40E7668DF0E6}" dt="2026-06-08T13:03:20.970" v="2" actId="962"/>
          <ac:picMkLst>
            <pc:docMk/>
            <pc:sldMk cId="1023031897" sldId="289"/>
            <ac:picMk id="16" creationId="{22FD97C6-AAEA-3C9A-BFBE-0192330C97AE}"/>
          </ac:picMkLst>
        </pc:picChg>
      </pc:sldChg>
      <pc:sldChg chg="add del">
        <pc:chgData name="Richard Dresser" userId="af0fc916-a7ea-401a-b609-61b98d1cef48" providerId="ADAL" clId="{AAE8A58E-40AC-4761-998C-40E7668DF0E6}" dt="2026-06-08T13:11:08.856" v="217" actId="2890"/>
        <pc:sldMkLst>
          <pc:docMk/>
          <pc:sldMk cId="186708407" sldId="292"/>
        </pc:sldMkLst>
      </pc:sldChg>
      <pc:sldChg chg="add">
        <pc:chgData name="Richard Dresser" userId="af0fc916-a7ea-401a-b609-61b98d1cef48" providerId="ADAL" clId="{AAE8A58E-40AC-4761-998C-40E7668DF0E6}" dt="2026-06-08T13:13:34.057" v="218" actId="2890"/>
        <pc:sldMkLst>
          <pc:docMk/>
          <pc:sldMk cId="701727433" sldId="29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79F4CC-0DB6-4027-9D0E-30FE1C4A7523}" type="datetimeFigureOut">
              <a:rPr lang="en-GB" smtClean="0"/>
              <a:t>08/06/2026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292F00-C778-4619-A0D8-A69690039BC9}" type="slidenum">
              <a:rPr lang="en-GB" smtClean="0"/>
              <a:t>‹#›</a:t>
            </a:fld>
            <a:endParaRPr lang="en-GB"/>
          </a:p>
        </p:txBody>
      </p:sp>
    </p:spTree>
    <p:extLst>
      <p:ext uri="{BB962C8B-B14F-4D97-AF65-F5344CB8AC3E}">
        <p14:creationId xmlns:p14="http://schemas.microsoft.com/office/powerpoint/2010/main" val="2474676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postoffice.co.uk/identity/pass-card"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Just to establish rules about allowing everyone to have an opinion and don’t judge them.</a:t>
            </a:r>
          </a:p>
        </p:txBody>
      </p:sp>
      <p:sp>
        <p:nvSpPr>
          <p:cNvPr id="4" name="Slide Number Placeholder 3"/>
          <p:cNvSpPr>
            <a:spLocks noGrp="1"/>
          </p:cNvSpPr>
          <p:nvPr>
            <p:ph type="sldNum" sz="quarter" idx="5"/>
          </p:nvPr>
        </p:nvSpPr>
        <p:spPr/>
        <p:txBody>
          <a:bodyPr/>
          <a:lstStyle/>
          <a:p>
            <a:fld id="{8D292F00-C778-4619-A0D8-A69690039BC9}" type="slidenum">
              <a:rPr lang="en-GB" smtClean="0"/>
              <a:t>2</a:t>
            </a:fld>
            <a:endParaRPr lang="en-GB"/>
          </a:p>
        </p:txBody>
      </p:sp>
    </p:spTree>
    <p:extLst>
      <p:ext uri="{BB962C8B-B14F-4D97-AF65-F5344CB8AC3E}">
        <p14:creationId xmlns:p14="http://schemas.microsoft.com/office/powerpoint/2010/main" val="2052644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9693A-FC0D-FCAD-7F35-ABA247B164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CF6681-7DB5-96AE-C3DB-F1595EC77D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BF8828-8CFE-7BE0-FFE0-EFF340EAE7EF}"/>
              </a:ext>
            </a:extLst>
          </p:cNvPr>
          <p:cNvSpPr>
            <a:spLocks noGrp="1"/>
          </p:cNvSpPr>
          <p:nvPr>
            <p:ph type="body" idx="1"/>
          </p:nvPr>
        </p:nvSpPr>
        <p:spPr/>
        <p:txBody>
          <a:bodyPr/>
          <a:lstStyle/>
          <a:p>
            <a:r>
              <a:rPr lang="en-GB" dirty="0"/>
              <a:t>Recap previous learning using a quick quiz.  Boxes can be pulled away to reveal answers. </a:t>
            </a:r>
          </a:p>
        </p:txBody>
      </p:sp>
      <p:sp>
        <p:nvSpPr>
          <p:cNvPr id="4" name="Slide Number Placeholder 3">
            <a:extLst>
              <a:ext uri="{FF2B5EF4-FFF2-40B4-BE49-F238E27FC236}">
                <a16:creationId xmlns:a16="http://schemas.microsoft.com/office/drawing/2014/main" id="{A71DF0E5-BF7F-9650-DBD1-AA145E15ABA5}"/>
              </a:ext>
            </a:extLst>
          </p:cNvPr>
          <p:cNvSpPr>
            <a:spLocks noGrp="1"/>
          </p:cNvSpPr>
          <p:nvPr>
            <p:ph type="sldNum" sz="quarter" idx="5"/>
          </p:nvPr>
        </p:nvSpPr>
        <p:spPr/>
        <p:txBody>
          <a:bodyPr/>
          <a:lstStyle/>
          <a:p>
            <a:fld id="{8D292F00-C778-4619-A0D8-A69690039BC9}" type="slidenum">
              <a:rPr lang="en-GB" smtClean="0"/>
              <a:t>3</a:t>
            </a:fld>
            <a:endParaRPr lang="en-GB"/>
          </a:p>
        </p:txBody>
      </p:sp>
    </p:spTree>
    <p:extLst>
      <p:ext uri="{BB962C8B-B14F-4D97-AF65-F5344CB8AC3E}">
        <p14:creationId xmlns:p14="http://schemas.microsoft.com/office/powerpoint/2010/main" val="651334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267EA-E78E-196E-BF53-5E5197989F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FEE9CD-C46A-6E20-073D-AEFD59906A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6C2F75-6CD4-54C7-B47B-6EB71ABA3248}"/>
              </a:ext>
            </a:extLst>
          </p:cNvPr>
          <p:cNvSpPr>
            <a:spLocks noGrp="1"/>
          </p:cNvSpPr>
          <p:nvPr>
            <p:ph type="body" idx="1"/>
          </p:nvPr>
        </p:nvSpPr>
        <p:spPr/>
        <p:txBody>
          <a:bodyPr/>
          <a:lstStyle/>
          <a:p>
            <a:r>
              <a:rPr lang="en-GB"/>
              <a:t>Intro to topic – ask who has these sorts of ID.  Note – Photo/Voter ID only needed if voting in person.</a:t>
            </a:r>
            <a:br>
              <a:rPr lang="en-GB" dirty="0">
                <a:cs typeface="+mn-lt"/>
              </a:rPr>
            </a:br>
            <a:r>
              <a:rPr lang="en-GB">
                <a:solidFill>
                  <a:srgbClr val="181C41"/>
                </a:solidFill>
              </a:rPr>
              <a:t>You can get a PASS Card online</a:t>
            </a:r>
            <a:endParaRPr lang="en-US">
              <a:solidFill>
                <a:srgbClr val="181C41"/>
              </a:solidFill>
            </a:endParaRPr>
          </a:p>
          <a:p>
            <a:r>
              <a:rPr lang="en-GB">
                <a:solidFill>
                  <a:srgbClr val="181C41"/>
                </a:solidFill>
              </a:rPr>
              <a:t>- </a:t>
            </a:r>
            <a:r>
              <a:rPr lang="en-GB" dirty="0">
                <a:solidFill>
                  <a:srgbClr val="181C41"/>
                </a:solidFill>
                <a:hlinkClick r:id="rId3"/>
              </a:rPr>
              <a:t>www.postoffice.co.uk/identity/pass-card</a:t>
            </a:r>
            <a:r>
              <a:rPr lang="en-GB" dirty="0">
                <a:solidFill>
                  <a:srgbClr val="181C41"/>
                </a:solidFill>
              </a:rPr>
              <a:t> </a:t>
            </a:r>
            <a:endParaRPr lang="en-GB" dirty="0"/>
          </a:p>
        </p:txBody>
      </p:sp>
      <p:sp>
        <p:nvSpPr>
          <p:cNvPr id="4" name="Slide Number Placeholder 3">
            <a:extLst>
              <a:ext uri="{FF2B5EF4-FFF2-40B4-BE49-F238E27FC236}">
                <a16:creationId xmlns:a16="http://schemas.microsoft.com/office/drawing/2014/main" id="{55523589-8FF5-D97A-2614-508CA2C1F172}"/>
              </a:ext>
            </a:extLst>
          </p:cNvPr>
          <p:cNvSpPr>
            <a:spLocks noGrp="1"/>
          </p:cNvSpPr>
          <p:nvPr>
            <p:ph type="sldNum" sz="quarter" idx="5"/>
          </p:nvPr>
        </p:nvSpPr>
        <p:spPr/>
        <p:txBody>
          <a:bodyPr/>
          <a:lstStyle/>
          <a:p>
            <a:fld id="{8D292F00-C778-4619-A0D8-A69690039BC9}" type="slidenum">
              <a:rPr lang="en-GB" smtClean="0"/>
              <a:t>4</a:t>
            </a:fld>
            <a:endParaRPr lang="en-GB"/>
          </a:p>
        </p:txBody>
      </p:sp>
    </p:spTree>
    <p:extLst>
      <p:ext uri="{BB962C8B-B14F-4D97-AF65-F5344CB8AC3E}">
        <p14:creationId xmlns:p14="http://schemas.microsoft.com/office/powerpoint/2010/main" val="4051375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CABB7-E3F0-39D8-2426-9C666450EA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7855B1-2158-AFAA-5C78-507E283DCF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BE0E9A-7514-3730-0A82-1160052FA0B8}"/>
              </a:ext>
            </a:extLst>
          </p:cNvPr>
          <p:cNvSpPr>
            <a:spLocks noGrp="1"/>
          </p:cNvSpPr>
          <p:nvPr>
            <p:ph type="body" idx="1"/>
          </p:nvPr>
        </p:nvSpPr>
        <p:spPr/>
        <p:txBody>
          <a:bodyPr/>
          <a:lstStyle/>
          <a:p>
            <a:r>
              <a:rPr lang="en-GB" dirty="0"/>
              <a:t>Ask learners if they have seen these types of ID before or if they </a:t>
            </a:r>
            <a:r>
              <a:rPr lang="en-GB" dirty="0" err="1"/>
              <a:t>alr</a:t>
            </a:r>
            <a:r>
              <a:rPr lang="en-GB" dirty="0"/>
              <a:t>eady have one. Explore the application process for each, especially the free voter certificate either on the board or on tablets if they have them. </a:t>
            </a:r>
            <a:br>
              <a:rPr lang="en-GB" dirty="0">
                <a:cs typeface="+mn-lt"/>
              </a:rPr>
            </a:br>
            <a:r>
              <a:rPr lang="en-US" dirty="0"/>
              <a:t>Other forms of ID can be found here: </a:t>
            </a:r>
            <a:r>
              <a:rPr lang="en-GB" dirty="0"/>
              <a:t>https://www.electoralcommission.org.uk/voting-and-elections/voter-id/accepted-forms-photo-id</a:t>
            </a:r>
            <a:endParaRPr lang="en-US" dirty="0"/>
          </a:p>
          <a:p>
            <a:endParaRPr lang="en-GB" dirty="0"/>
          </a:p>
          <a:p>
            <a:endParaRPr lang="en-GB" dirty="0"/>
          </a:p>
        </p:txBody>
      </p:sp>
      <p:sp>
        <p:nvSpPr>
          <p:cNvPr id="4" name="Slide Number Placeholder 3">
            <a:extLst>
              <a:ext uri="{FF2B5EF4-FFF2-40B4-BE49-F238E27FC236}">
                <a16:creationId xmlns:a16="http://schemas.microsoft.com/office/drawing/2014/main" id="{207019F4-AC2F-94E1-9B06-D330C796F2FA}"/>
              </a:ext>
            </a:extLst>
          </p:cNvPr>
          <p:cNvSpPr>
            <a:spLocks noGrp="1"/>
          </p:cNvSpPr>
          <p:nvPr>
            <p:ph type="sldNum" sz="quarter" idx="5"/>
          </p:nvPr>
        </p:nvSpPr>
        <p:spPr/>
        <p:txBody>
          <a:bodyPr/>
          <a:lstStyle/>
          <a:p>
            <a:fld id="{8D292F00-C778-4619-A0D8-A69690039BC9}" type="slidenum">
              <a:rPr lang="en-GB" smtClean="0"/>
              <a:t>5</a:t>
            </a:fld>
            <a:endParaRPr lang="en-GB"/>
          </a:p>
        </p:txBody>
      </p:sp>
    </p:spTree>
    <p:extLst>
      <p:ext uri="{BB962C8B-B14F-4D97-AF65-F5344CB8AC3E}">
        <p14:creationId xmlns:p14="http://schemas.microsoft.com/office/powerpoint/2010/main" val="3265850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C6EDD-CF66-DD47-A3EF-2216F9BBD1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43CAEC-808B-39A9-6BA2-10E49642E0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937A49-DE91-561C-CFFF-12405215E427}"/>
              </a:ext>
            </a:extLst>
          </p:cNvPr>
          <p:cNvSpPr>
            <a:spLocks noGrp="1"/>
          </p:cNvSpPr>
          <p:nvPr>
            <p:ph type="body" idx="1"/>
          </p:nvPr>
        </p:nvSpPr>
        <p:spPr/>
        <p:txBody>
          <a:bodyPr/>
          <a:lstStyle/>
          <a:p>
            <a:r>
              <a:rPr lang="en-GB" dirty="0"/>
              <a:t>Ask learners if they have seen these types of ID before or if they </a:t>
            </a:r>
            <a:r>
              <a:rPr lang="en-GB" dirty="0" err="1"/>
              <a:t>alr</a:t>
            </a:r>
            <a:r>
              <a:rPr lang="en-GB" dirty="0"/>
              <a:t>eady have one. Explore the application process for each, especially the free voter certificate either on the board or on tablets if they have them. </a:t>
            </a:r>
            <a:br>
              <a:rPr lang="en-GB" dirty="0">
                <a:cs typeface="+mn-lt"/>
              </a:rPr>
            </a:br>
            <a:r>
              <a:rPr lang="en-US" dirty="0"/>
              <a:t>Other forms of ID can be found here: </a:t>
            </a:r>
            <a:r>
              <a:rPr lang="en-GB" dirty="0"/>
              <a:t>https://www.electoralcommission.org.uk/voting-and-elections/voter-id/accepted-forms-photo-id</a:t>
            </a:r>
            <a:endParaRPr lang="en-US" dirty="0"/>
          </a:p>
          <a:p>
            <a:endParaRPr lang="en-GB" dirty="0"/>
          </a:p>
          <a:p>
            <a:endParaRPr lang="en-GB" dirty="0"/>
          </a:p>
        </p:txBody>
      </p:sp>
      <p:sp>
        <p:nvSpPr>
          <p:cNvPr id="4" name="Slide Number Placeholder 3">
            <a:extLst>
              <a:ext uri="{FF2B5EF4-FFF2-40B4-BE49-F238E27FC236}">
                <a16:creationId xmlns:a16="http://schemas.microsoft.com/office/drawing/2014/main" id="{7A1196D2-DE88-0295-74FE-55E2826FB11E}"/>
              </a:ext>
            </a:extLst>
          </p:cNvPr>
          <p:cNvSpPr>
            <a:spLocks noGrp="1"/>
          </p:cNvSpPr>
          <p:nvPr>
            <p:ph type="sldNum" sz="quarter" idx="5"/>
          </p:nvPr>
        </p:nvSpPr>
        <p:spPr/>
        <p:txBody>
          <a:bodyPr/>
          <a:lstStyle/>
          <a:p>
            <a:fld id="{8D292F00-C778-4619-A0D8-A69690039BC9}" type="slidenum">
              <a:rPr lang="en-GB" smtClean="0"/>
              <a:t>6</a:t>
            </a:fld>
            <a:endParaRPr lang="en-GB"/>
          </a:p>
        </p:txBody>
      </p:sp>
    </p:spTree>
    <p:extLst>
      <p:ext uri="{BB962C8B-B14F-4D97-AF65-F5344CB8AC3E}">
        <p14:creationId xmlns:p14="http://schemas.microsoft.com/office/powerpoint/2010/main" val="1197166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793BF-30C5-7CA4-BCFB-ABF0F314BB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91584D-49D1-AD8F-F0B3-ABC853F2D8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335CA1-6197-066E-9F4A-DA624980A165}"/>
              </a:ext>
            </a:extLst>
          </p:cNvPr>
          <p:cNvSpPr>
            <a:spLocks noGrp="1"/>
          </p:cNvSpPr>
          <p:nvPr>
            <p:ph type="body" idx="1"/>
          </p:nvPr>
        </p:nvSpPr>
        <p:spPr/>
        <p:txBody>
          <a:bodyPr/>
          <a:lstStyle/>
          <a:p>
            <a:pPr marL="228600" indent="-228600">
              <a:buAutoNum type="arabicPeriod"/>
            </a:pPr>
            <a:r>
              <a:rPr lang="en-GB" dirty="0"/>
              <a:t>Name</a:t>
            </a:r>
          </a:p>
          <a:p>
            <a:pPr marL="228600" indent="-228600">
              <a:buAutoNum type="arabicPeriod"/>
            </a:pPr>
            <a:r>
              <a:rPr lang="en-GB" dirty="0"/>
              <a:t>Photo</a:t>
            </a:r>
          </a:p>
          <a:p>
            <a:pPr marL="228600" indent="-228600">
              <a:buAutoNum type="arabicPeriod"/>
            </a:pPr>
            <a:r>
              <a:rPr lang="en-GB" dirty="0"/>
              <a:t>DOB</a:t>
            </a:r>
          </a:p>
          <a:p>
            <a:pPr marL="228600" indent="-228600">
              <a:buAutoNum type="arabicPeriod"/>
            </a:pPr>
            <a:r>
              <a:rPr lang="en-GB" dirty="0"/>
              <a:t>Address</a:t>
            </a:r>
          </a:p>
          <a:p>
            <a:r>
              <a:rPr lang="en-GB" dirty="0"/>
              <a:t>Note – not all forms of ID will have an address such as a passport. This is a good opportunity however for learners to </a:t>
            </a:r>
            <a:r>
              <a:rPr lang="en-GB"/>
              <a:t>practice writing their address for when they register to vote or for other uses. </a:t>
            </a:r>
          </a:p>
        </p:txBody>
      </p:sp>
      <p:sp>
        <p:nvSpPr>
          <p:cNvPr id="4" name="Slide Number Placeholder 3">
            <a:extLst>
              <a:ext uri="{FF2B5EF4-FFF2-40B4-BE49-F238E27FC236}">
                <a16:creationId xmlns:a16="http://schemas.microsoft.com/office/drawing/2014/main" id="{3644882C-CF39-372D-E709-E639DF383FEA}"/>
              </a:ext>
            </a:extLst>
          </p:cNvPr>
          <p:cNvSpPr>
            <a:spLocks noGrp="1"/>
          </p:cNvSpPr>
          <p:nvPr>
            <p:ph type="sldNum" sz="quarter" idx="5"/>
          </p:nvPr>
        </p:nvSpPr>
        <p:spPr/>
        <p:txBody>
          <a:bodyPr/>
          <a:lstStyle/>
          <a:p>
            <a:fld id="{8D292F00-C778-4619-A0D8-A69690039BC9}" type="slidenum">
              <a:rPr lang="en-GB" smtClean="0"/>
              <a:t>7</a:t>
            </a:fld>
            <a:endParaRPr lang="en-GB"/>
          </a:p>
        </p:txBody>
      </p:sp>
    </p:spTree>
    <p:extLst>
      <p:ext uri="{BB962C8B-B14F-4D97-AF65-F5344CB8AC3E}">
        <p14:creationId xmlns:p14="http://schemas.microsoft.com/office/powerpoint/2010/main" val="4231883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8FA8E-6AF4-D338-4954-82523693E2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44C842-92E3-D8C4-E54D-29D82C5C95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9D1B62-0609-BC37-EACD-251E6F56D560}"/>
              </a:ext>
            </a:extLst>
          </p:cNvPr>
          <p:cNvSpPr>
            <a:spLocks noGrp="1"/>
          </p:cNvSpPr>
          <p:nvPr>
            <p:ph type="body" idx="1"/>
          </p:nvPr>
        </p:nvSpPr>
        <p:spPr/>
        <p:txBody>
          <a:bodyPr/>
          <a:lstStyle/>
          <a:p>
            <a:pPr marL="228600" indent="-228600">
              <a:buAutoNum type="arabicPeriod"/>
            </a:pPr>
            <a:r>
              <a:rPr lang="en-GB" dirty="0"/>
              <a:t>Name</a:t>
            </a:r>
          </a:p>
          <a:p>
            <a:pPr marL="228600" indent="-228600">
              <a:buAutoNum type="arabicPeriod"/>
            </a:pPr>
            <a:r>
              <a:rPr lang="en-GB" dirty="0"/>
              <a:t>Photo</a:t>
            </a:r>
          </a:p>
          <a:p>
            <a:pPr marL="228600" indent="-228600">
              <a:buAutoNum type="arabicPeriod"/>
            </a:pPr>
            <a:r>
              <a:rPr lang="en-GB" dirty="0"/>
              <a:t>DOB</a:t>
            </a:r>
          </a:p>
          <a:p>
            <a:pPr marL="228600" indent="-228600">
              <a:buAutoNum type="arabicPeriod"/>
            </a:pPr>
            <a:r>
              <a:rPr lang="en-GB" dirty="0"/>
              <a:t>Address</a:t>
            </a:r>
          </a:p>
          <a:p>
            <a:endParaRPr lang="en-GB" dirty="0"/>
          </a:p>
          <a:p>
            <a:r>
              <a:rPr lang="en-GB" dirty="0"/>
              <a:t>Remind learners they must have a form of ID they have applied for – the ID they are creating is for fun and to practice skills like writing an address and cannot be used at polling stations. These can also be used next lesson for election day role play.</a:t>
            </a:r>
          </a:p>
        </p:txBody>
      </p:sp>
      <p:sp>
        <p:nvSpPr>
          <p:cNvPr id="4" name="Slide Number Placeholder 3">
            <a:extLst>
              <a:ext uri="{FF2B5EF4-FFF2-40B4-BE49-F238E27FC236}">
                <a16:creationId xmlns:a16="http://schemas.microsoft.com/office/drawing/2014/main" id="{06FD7572-0E75-0136-C9CF-13F65FAAEB0B}"/>
              </a:ext>
            </a:extLst>
          </p:cNvPr>
          <p:cNvSpPr>
            <a:spLocks noGrp="1"/>
          </p:cNvSpPr>
          <p:nvPr>
            <p:ph type="sldNum" sz="quarter" idx="5"/>
          </p:nvPr>
        </p:nvSpPr>
        <p:spPr/>
        <p:txBody>
          <a:bodyPr/>
          <a:lstStyle/>
          <a:p>
            <a:fld id="{8D292F00-C778-4619-A0D8-A69690039BC9}" type="slidenum">
              <a:rPr lang="en-GB" smtClean="0"/>
              <a:t>8</a:t>
            </a:fld>
            <a:endParaRPr lang="en-GB"/>
          </a:p>
        </p:txBody>
      </p:sp>
    </p:spTree>
    <p:extLst>
      <p:ext uri="{BB962C8B-B14F-4D97-AF65-F5344CB8AC3E}">
        <p14:creationId xmlns:p14="http://schemas.microsoft.com/office/powerpoint/2010/main" val="2489831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F0385-99A6-0D0F-780A-E9752F12B5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AA0275-6F70-8291-5622-597D05AC90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336395-2D6D-1295-0A9A-743FAED54925}"/>
              </a:ext>
            </a:extLst>
          </p:cNvPr>
          <p:cNvSpPr>
            <a:spLocks noGrp="1"/>
          </p:cNvSpPr>
          <p:nvPr>
            <p:ph type="body" idx="1"/>
          </p:nvPr>
        </p:nvSpPr>
        <p:spPr/>
        <p:txBody>
          <a:bodyPr/>
          <a:lstStyle/>
          <a:p>
            <a:pPr marL="228600" indent="-228600">
              <a:buAutoNum type="arabicPeriod"/>
            </a:pPr>
            <a:r>
              <a:rPr lang="en-GB"/>
              <a:t>Name</a:t>
            </a:r>
            <a:endParaRPr lang="en-GB" dirty="0"/>
          </a:p>
          <a:p>
            <a:pPr marL="228600" indent="-228600">
              <a:buAutoNum type="arabicPeriod"/>
            </a:pPr>
            <a:r>
              <a:rPr lang="en-GB"/>
              <a:t>Photo</a:t>
            </a:r>
            <a:endParaRPr lang="en-GB" dirty="0"/>
          </a:p>
          <a:p>
            <a:pPr marL="228600" indent="-228600">
              <a:buAutoNum type="arabicPeriod"/>
            </a:pPr>
            <a:r>
              <a:rPr lang="en-GB"/>
              <a:t>DOB</a:t>
            </a:r>
            <a:endParaRPr lang="en-GB" dirty="0"/>
          </a:p>
          <a:p>
            <a:pPr marL="228600" indent="-228600">
              <a:buAutoNum type="arabicPeriod"/>
            </a:pPr>
            <a:r>
              <a:rPr lang="en-GB"/>
              <a:t>Address</a:t>
            </a:r>
          </a:p>
          <a:p>
            <a:endParaRPr lang="en-GB" dirty="0"/>
          </a:p>
          <a:p>
            <a:r>
              <a:rPr lang="en-GB" dirty="0"/>
              <a:t>Remind learners they must have a form of ID they have applied for – the ID they are creating is for fun and to practice skills like writing an address and </a:t>
            </a:r>
            <a:r>
              <a:rPr lang="en-GB" dirty="0" err="1"/>
              <a:t>canno</a:t>
            </a:r>
            <a:r>
              <a:rPr lang="en-GB"/>
              <a:t>t be used at polling stations. These can also be used next lesson for election day role play.</a:t>
            </a:r>
            <a:endParaRPr lang="en-GB" dirty="0"/>
          </a:p>
        </p:txBody>
      </p:sp>
      <p:sp>
        <p:nvSpPr>
          <p:cNvPr id="4" name="Slide Number Placeholder 3">
            <a:extLst>
              <a:ext uri="{FF2B5EF4-FFF2-40B4-BE49-F238E27FC236}">
                <a16:creationId xmlns:a16="http://schemas.microsoft.com/office/drawing/2014/main" id="{86D8B754-DA81-004E-499F-AA380D45ABE8}"/>
              </a:ext>
            </a:extLst>
          </p:cNvPr>
          <p:cNvSpPr>
            <a:spLocks noGrp="1"/>
          </p:cNvSpPr>
          <p:nvPr>
            <p:ph type="sldNum" sz="quarter" idx="5"/>
          </p:nvPr>
        </p:nvSpPr>
        <p:spPr/>
        <p:txBody>
          <a:bodyPr/>
          <a:lstStyle/>
          <a:p>
            <a:fld id="{8D292F00-C778-4619-A0D8-A69690039BC9}" type="slidenum">
              <a:rPr lang="en-GB" smtClean="0"/>
              <a:t>9</a:t>
            </a:fld>
            <a:endParaRPr lang="en-GB"/>
          </a:p>
        </p:txBody>
      </p:sp>
    </p:spTree>
    <p:extLst>
      <p:ext uri="{BB962C8B-B14F-4D97-AF65-F5344CB8AC3E}">
        <p14:creationId xmlns:p14="http://schemas.microsoft.com/office/powerpoint/2010/main" val="1306316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06007-D966-77B5-830E-3AB7DD03427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A145D195-0072-D845-1591-CCCAFC6F4E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A32361A1-1AF5-7C7B-D0ED-3D51BAEE39E0}"/>
              </a:ext>
            </a:extLst>
          </p:cNvPr>
          <p:cNvSpPr>
            <a:spLocks noGrp="1"/>
          </p:cNvSpPr>
          <p:nvPr>
            <p:ph type="dt" sz="half" idx="10"/>
          </p:nvPr>
        </p:nvSpPr>
        <p:spPr/>
        <p:txBody>
          <a:bodyPr/>
          <a:lstStyle/>
          <a:p>
            <a:fld id="{34718AFB-816A-4F6F-B683-F4A8E89E1235}" type="datetimeFigureOut">
              <a:rPr lang="en-GB" smtClean="0"/>
              <a:t>08/06/2026</a:t>
            </a:fld>
            <a:endParaRPr lang="en-GB"/>
          </a:p>
        </p:txBody>
      </p:sp>
      <p:sp>
        <p:nvSpPr>
          <p:cNvPr id="5" name="Footer Placeholder 4">
            <a:extLst>
              <a:ext uri="{FF2B5EF4-FFF2-40B4-BE49-F238E27FC236}">
                <a16:creationId xmlns:a16="http://schemas.microsoft.com/office/drawing/2014/main" id="{B6DA001B-E1B4-72AC-B14C-09FF838530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F2436C-221F-1471-DF56-5D8DBB5E2DDA}"/>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287208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BA0F5-4864-4709-B83F-C1009B190094}"/>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D1A2CA4E-7A75-94F1-CB50-511C8D503ED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01B8AA6-8A4E-07ED-33B4-A9BD9496DC97}"/>
              </a:ext>
            </a:extLst>
          </p:cNvPr>
          <p:cNvSpPr>
            <a:spLocks noGrp="1"/>
          </p:cNvSpPr>
          <p:nvPr>
            <p:ph type="dt" sz="half" idx="10"/>
          </p:nvPr>
        </p:nvSpPr>
        <p:spPr/>
        <p:txBody>
          <a:bodyPr/>
          <a:lstStyle/>
          <a:p>
            <a:fld id="{34718AFB-816A-4F6F-B683-F4A8E89E1235}" type="datetimeFigureOut">
              <a:rPr lang="en-GB" smtClean="0"/>
              <a:t>08/06/2026</a:t>
            </a:fld>
            <a:endParaRPr lang="en-GB"/>
          </a:p>
        </p:txBody>
      </p:sp>
      <p:sp>
        <p:nvSpPr>
          <p:cNvPr id="5" name="Footer Placeholder 4">
            <a:extLst>
              <a:ext uri="{FF2B5EF4-FFF2-40B4-BE49-F238E27FC236}">
                <a16:creationId xmlns:a16="http://schemas.microsoft.com/office/drawing/2014/main" id="{9D5F39D0-7B41-0C6B-F0E5-FB7C9390BE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618D7C-CDF0-4F6D-9F26-08EFCD15749F}"/>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2029042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5976F2-38A9-47A0-709A-3A4F28C96265}"/>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FDB4F6B5-4857-6972-4374-908CDFF7EF8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7D037E4-8560-6922-7AF4-9A671BFD5F78}"/>
              </a:ext>
            </a:extLst>
          </p:cNvPr>
          <p:cNvSpPr>
            <a:spLocks noGrp="1"/>
          </p:cNvSpPr>
          <p:nvPr>
            <p:ph type="dt" sz="half" idx="10"/>
          </p:nvPr>
        </p:nvSpPr>
        <p:spPr/>
        <p:txBody>
          <a:bodyPr/>
          <a:lstStyle/>
          <a:p>
            <a:fld id="{34718AFB-816A-4F6F-B683-F4A8E89E1235}" type="datetimeFigureOut">
              <a:rPr lang="en-GB" smtClean="0"/>
              <a:t>08/06/2026</a:t>
            </a:fld>
            <a:endParaRPr lang="en-GB"/>
          </a:p>
        </p:txBody>
      </p:sp>
      <p:sp>
        <p:nvSpPr>
          <p:cNvPr id="5" name="Footer Placeholder 4">
            <a:extLst>
              <a:ext uri="{FF2B5EF4-FFF2-40B4-BE49-F238E27FC236}">
                <a16:creationId xmlns:a16="http://schemas.microsoft.com/office/drawing/2014/main" id="{E823288E-425E-E7B1-2AC0-E5FE7D1772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9047A87-BFA8-D1D9-0F15-CEC1E7D44EC4}"/>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1899172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CF459-8785-4874-0C60-B502AD14FFF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09C5BB5-9AAF-A7B7-28CB-FE07044EE67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2761D20-E3CB-D47B-19A1-3C2A8DD107C9}"/>
              </a:ext>
            </a:extLst>
          </p:cNvPr>
          <p:cNvSpPr>
            <a:spLocks noGrp="1"/>
          </p:cNvSpPr>
          <p:nvPr>
            <p:ph type="dt" sz="half" idx="10"/>
          </p:nvPr>
        </p:nvSpPr>
        <p:spPr/>
        <p:txBody>
          <a:bodyPr/>
          <a:lstStyle/>
          <a:p>
            <a:fld id="{34718AFB-816A-4F6F-B683-F4A8E89E1235}" type="datetimeFigureOut">
              <a:rPr lang="en-GB" smtClean="0"/>
              <a:t>08/06/2026</a:t>
            </a:fld>
            <a:endParaRPr lang="en-GB"/>
          </a:p>
        </p:txBody>
      </p:sp>
      <p:sp>
        <p:nvSpPr>
          <p:cNvPr id="5" name="Footer Placeholder 4">
            <a:extLst>
              <a:ext uri="{FF2B5EF4-FFF2-40B4-BE49-F238E27FC236}">
                <a16:creationId xmlns:a16="http://schemas.microsoft.com/office/drawing/2014/main" id="{D1F2DFB3-A0E1-FB5C-153D-AB20C7AA68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62A3B1-21DE-D65A-3FD7-AD0D922BB0DF}"/>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3172795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77B1F-54BA-98C6-2A73-BFE7E107EEB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3FD9010A-CB6E-A874-5590-3E182CEDDF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8F14D3A-69C3-AFA0-90C3-7E690F791A65}"/>
              </a:ext>
            </a:extLst>
          </p:cNvPr>
          <p:cNvSpPr>
            <a:spLocks noGrp="1"/>
          </p:cNvSpPr>
          <p:nvPr>
            <p:ph type="dt" sz="half" idx="10"/>
          </p:nvPr>
        </p:nvSpPr>
        <p:spPr/>
        <p:txBody>
          <a:bodyPr/>
          <a:lstStyle/>
          <a:p>
            <a:fld id="{34718AFB-816A-4F6F-B683-F4A8E89E1235}" type="datetimeFigureOut">
              <a:rPr lang="en-GB" smtClean="0"/>
              <a:t>08/06/2026</a:t>
            </a:fld>
            <a:endParaRPr lang="en-GB"/>
          </a:p>
        </p:txBody>
      </p:sp>
      <p:sp>
        <p:nvSpPr>
          <p:cNvPr id="5" name="Footer Placeholder 4">
            <a:extLst>
              <a:ext uri="{FF2B5EF4-FFF2-40B4-BE49-F238E27FC236}">
                <a16:creationId xmlns:a16="http://schemas.microsoft.com/office/drawing/2014/main" id="{67160BBD-6180-FC7D-F71F-81C88A1957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422BE12-E9D7-2E93-9E0E-D5F155CE3CAD}"/>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983860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0F28B-B835-2CE8-3A29-DFC5D64F982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4483A21-4013-E1F6-A6D7-8B8D2774E4A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7E447CBF-BB80-7F1B-4EEC-EDC147BD253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6AA6246C-0A75-161B-A033-BC00054111AB}"/>
              </a:ext>
            </a:extLst>
          </p:cNvPr>
          <p:cNvSpPr>
            <a:spLocks noGrp="1"/>
          </p:cNvSpPr>
          <p:nvPr>
            <p:ph type="dt" sz="half" idx="10"/>
          </p:nvPr>
        </p:nvSpPr>
        <p:spPr/>
        <p:txBody>
          <a:bodyPr/>
          <a:lstStyle/>
          <a:p>
            <a:fld id="{34718AFB-816A-4F6F-B683-F4A8E89E1235}" type="datetimeFigureOut">
              <a:rPr lang="en-GB" smtClean="0"/>
              <a:t>08/06/2026</a:t>
            </a:fld>
            <a:endParaRPr lang="en-GB"/>
          </a:p>
        </p:txBody>
      </p:sp>
      <p:sp>
        <p:nvSpPr>
          <p:cNvPr id="6" name="Footer Placeholder 5">
            <a:extLst>
              <a:ext uri="{FF2B5EF4-FFF2-40B4-BE49-F238E27FC236}">
                <a16:creationId xmlns:a16="http://schemas.microsoft.com/office/drawing/2014/main" id="{28613819-FC13-7F10-38BA-D12D1E381BB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10AAAAD-079A-B08E-1747-8E699E44F64A}"/>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2578962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930A7-FA97-6AE8-5999-57282434E01E}"/>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805D7ADB-75A5-A5AB-D830-28BC561F35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B62194B-D396-BE48-AD22-47D363CE275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96D43A7B-62BF-FA2E-3FE2-FF4B1F19B5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596B88B-2A9A-CC4D-78A9-EED12087BD1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21D47970-F208-BF63-7BCE-56FD7A8C5BF9}"/>
              </a:ext>
            </a:extLst>
          </p:cNvPr>
          <p:cNvSpPr>
            <a:spLocks noGrp="1"/>
          </p:cNvSpPr>
          <p:nvPr>
            <p:ph type="dt" sz="half" idx="10"/>
          </p:nvPr>
        </p:nvSpPr>
        <p:spPr/>
        <p:txBody>
          <a:bodyPr/>
          <a:lstStyle/>
          <a:p>
            <a:fld id="{34718AFB-816A-4F6F-B683-F4A8E89E1235}" type="datetimeFigureOut">
              <a:rPr lang="en-GB" smtClean="0"/>
              <a:t>08/06/2026</a:t>
            </a:fld>
            <a:endParaRPr lang="en-GB"/>
          </a:p>
        </p:txBody>
      </p:sp>
      <p:sp>
        <p:nvSpPr>
          <p:cNvPr id="8" name="Footer Placeholder 7">
            <a:extLst>
              <a:ext uri="{FF2B5EF4-FFF2-40B4-BE49-F238E27FC236}">
                <a16:creationId xmlns:a16="http://schemas.microsoft.com/office/drawing/2014/main" id="{E8020551-CB90-69AB-6518-C14F19327E3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D188292-7C75-CEFA-F4E7-A11CF239C355}"/>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3669802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1F9BE-11C1-32F9-3FD2-73FED8F89A77}"/>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975F18FB-A401-30FC-E834-683BA8EAB634}"/>
              </a:ext>
            </a:extLst>
          </p:cNvPr>
          <p:cNvSpPr>
            <a:spLocks noGrp="1"/>
          </p:cNvSpPr>
          <p:nvPr>
            <p:ph type="dt" sz="half" idx="10"/>
          </p:nvPr>
        </p:nvSpPr>
        <p:spPr/>
        <p:txBody>
          <a:bodyPr/>
          <a:lstStyle/>
          <a:p>
            <a:fld id="{34718AFB-816A-4F6F-B683-F4A8E89E1235}" type="datetimeFigureOut">
              <a:rPr lang="en-GB" smtClean="0"/>
              <a:t>08/06/2026</a:t>
            </a:fld>
            <a:endParaRPr lang="en-GB"/>
          </a:p>
        </p:txBody>
      </p:sp>
      <p:sp>
        <p:nvSpPr>
          <p:cNvPr id="4" name="Footer Placeholder 3">
            <a:extLst>
              <a:ext uri="{FF2B5EF4-FFF2-40B4-BE49-F238E27FC236}">
                <a16:creationId xmlns:a16="http://schemas.microsoft.com/office/drawing/2014/main" id="{315FEFB8-6A27-ACCB-8C9A-0143BFEFDF1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9A6A545-F6C0-346C-5967-B68BFAC946CC}"/>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1064016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60A3E3-6A4F-3156-9C45-F333F8BD0BFA}"/>
              </a:ext>
            </a:extLst>
          </p:cNvPr>
          <p:cNvSpPr>
            <a:spLocks noGrp="1"/>
          </p:cNvSpPr>
          <p:nvPr>
            <p:ph type="dt" sz="half" idx="10"/>
          </p:nvPr>
        </p:nvSpPr>
        <p:spPr/>
        <p:txBody>
          <a:bodyPr/>
          <a:lstStyle/>
          <a:p>
            <a:fld id="{34718AFB-816A-4F6F-B683-F4A8E89E1235}" type="datetimeFigureOut">
              <a:rPr lang="en-GB" smtClean="0"/>
              <a:t>08/06/2026</a:t>
            </a:fld>
            <a:endParaRPr lang="en-GB"/>
          </a:p>
        </p:txBody>
      </p:sp>
      <p:sp>
        <p:nvSpPr>
          <p:cNvPr id="3" name="Footer Placeholder 2">
            <a:extLst>
              <a:ext uri="{FF2B5EF4-FFF2-40B4-BE49-F238E27FC236}">
                <a16:creationId xmlns:a16="http://schemas.microsoft.com/office/drawing/2014/main" id="{CF076450-A07B-6D68-5271-803F034BF35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F6BF058-26BD-ABE7-B3D9-4EDC52DEEA83}"/>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3558503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C5E57-9C2C-1EFD-5B53-656A3D938DB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C39AD95F-70F2-6E35-B1E3-C7DDD62518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27F2E80A-550A-3480-6311-570976DD9D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8378107-34B2-023D-7370-51BC812FB211}"/>
              </a:ext>
            </a:extLst>
          </p:cNvPr>
          <p:cNvSpPr>
            <a:spLocks noGrp="1"/>
          </p:cNvSpPr>
          <p:nvPr>
            <p:ph type="dt" sz="half" idx="10"/>
          </p:nvPr>
        </p:nvSpPr>
        <p:spPr/>
        <p:txBody>
          <a:bodyPr/>
          <a:lstStyle/>
          <a:p>
            <a:fld id="{34718AFB-816A-4F6F-B683-F4A8E89E1235}" type="datetimeFigureOut">
              <a:rPr lang="en-GB" smtClean="0"/>
              <a:t>08/06/2026</a:t>
            </a:fld>
            <a:endParaRPr lang="en-GB"/>
          </a:p>
        </p:txBody>
      </p:sp>
      <p:sp>
        <p:nvSpPr>
          <p:cNvPr id="6" name="Footer Placeholder 5">
            <a:extLst>
              <a:ext uri="{FF2B5EF4-FFF2-40B4-BE49-F238E27FC236}">
                <a16:creationId xmlns:a16="http://schemas.microsoft.com/office/drawing/2014/main" id="{BC0EE378-C836-FD70-709A-934D6F8F4A0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07BA66D-8C0D-A8D9-A847-AF50B8DABC92}"/>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111040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44AA-5F1C-3692-1278-56935DCE12B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65DD3128-3CE8-8679-4711-5A797A7957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a:extLst>
              <a:ext uri="{FF2B5EF4-FFF2-40B4-BE49-F238E27FC236}">
                <a16:creationId xmlns:a16="http://schemas.microsoft.com/office/drawing/2014/main" id="{4DCDEFD3-FC2F-D26A-3502-00BA7937FF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F4CF3D7-1593-97C2-10E2-667BC5632803}"/>
              </a:ext>
            </a:extLst>
          </p:cNvPr>
          <p:cNvSpPr>
            <a:spLocks noGrp="1"/>
          </p:cNvSpPr>
          <p:nvPr>
            <p:ph type="dt" sz="half" idx="10"/>
          </p:nvPr>
        </p:nvSpPr>
        <p:spPr/>
        <p:txBody>
          <a:bodyPr/>
          <a:lstStyle/>
          <a:p>
            <a:fld id="{34718AFB-816A-4F6F-B683-F4A8E89E1235}" type="datetimeFigureOut">
              <a:rPr lang="en-GB" smtClean="0"/>
              <a:t>08/06/2026</a:t>
            </a:fld>
            <a:endParaRPr lang="en-GB"/>
          </a:p>
        </p:txBody>
      </p:sp>
      <p:sp>
        <p:nvSpPr>
          <p:cNvPr id="6" name="Footer Placeholder 5">
            <a:extLst>
              <a:ext uri="{FF2B5EF4-FFF2-40B4-BE49-F238E27FC236}">
                <a16:creationId xmlns:a16="http://schemas.microsoft.com/office/drawing/2014/main" id="{36936FB9-583F-7815-17C8-1635EABA94A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B02EF6E-6A9B-B152-20F7-1C3DE0BB0400}"/>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1592432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4D625F-28E7-3E8E-2982-45644E8BF3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5EC3CFB6-43C1-60D0-7DEA-EA4A754BA9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1275278-6C36-7D77-5787-8A850454B1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4718AFB-816A-4F6F-B683-F4A8E89E1235}" type="datetimeFigureOut">
              <a:rPr lang="en-GB" smtClean="0"/>
              <a:t>08/06/2026</a:t>
            </a:fld>
            <a:endParaRPr lang="en-GB"/>
          </a:p>
        </p:txBody>
      </p:sp>
      <p:sp>
        <p:nvSpPr>
          <p:cNvPr id="5" name="Footer Placeholder 4">
            <a:extLst>
              <a:ext uri="{FF2B5EF4-FFF2-40B4-BE49-F238E27FC236}">
                <a16:creationId xmlns:a16="http://schemas.microsoft.com/office/drawing/2014/main" id="{FB3629A0-742D-AE27-9B3B-F611D9E145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7ABBF6B4-C25D-2F6A-9B70-0CEB343430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1D5B90C-0F88-4926-98C9-EB6AB06A6379}" type="slidenum">
              <a:rPr lang="en-GB" smtClean="0"/>
              <a:t>‹#›</a:t>
            </a:fld>
            <a:endParaRPr lang="en-GB"/>
          </a:p>
        </p:txBody>
      </p:sp>
    </p:spTree>
    <p:extLst>
      <p:ext uri="{BB962C8B-B14F-4D97-AF65-F5344CB8AC3E}">
        <p14:creationId xmlns:p14="http://schemas.microsoft.com/office/powerpoint/2010/main" val="7617982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4.jpe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www.gov.uk/apply-for-photo-id-voter-authority-certificate" TargetMode="External"/><Relationship Id="rId11" Type="http://schemas.openxmlformats.org/officeDocument/2006/relationships/image" Target="../media/image20.png"/><Relationship Id="rId5" Type="http://schemas.openxmlformats.org/officeDocument/2006/relationships/image" Target="../media/image5.png"/><Relationship Id="rId10" Type="http://schemas.openxmlformats.org/officeDocument/2006/relationships/image" Target="../media/image19.png"/><Relationship Id="rId4" Type="http://schemas.openxmlformats.org/officeDocument/2006/relationships/image" Target="../media/image15.pn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jpeg"/><Relationship Id="rId7"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24.jpe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jpe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jpe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D05174A3-6BF4-C666-3054-1F1108D6FC9A}"/>
              </a:ext>
            </a:extLst>
          </p:cNvPr>
          <p:cNvGrpSpPr/>
          <p:nvPr/>
        </p:nvGrpSpPr>
        <p:grpSpPr>
          <a:xfrm>
            <a:off x="338223" y="6118255"/>
            <a:ext cx="2146774" cy="417444"/>
            <a:chOff x="417787" y="5966611"/>
            <a:chExt cx="3444848" cy="669856"/>
          </a:xfrm>
        </p:grpSpPr>
        <p:pic>
          <p:nvPicPr>
            <p:cNvPr id="10" name="Picture 9" descr="A close-up of a logo&#10;&#10;Description automatically generated">
              <a:extLst>
                <a:ext uri="{FF2B5EF4-FFF2-40B4-BE49-F238E27FC236}">
                  <a16:creationId xmlns:a16="http://schemas.microsoft.com/office/drawing/2014/main" id="{026140B7-C91E-36BB-BD6B-5FB57EB9380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13" name="Picture 12">
              <a:extLst>
                <a:ext uri="{FF2B5EF4-FFF2-40B4-BE49-F238E27FC236}">
                  <a16:creationId xmlns:a16="http://schemas.microsoft.com/office/drawing/2014/main" id="{EABDC48C-7C9D-18FD-27D1-727C69E6AC46}"/>
                </a:ext>
              </a:extLst>
            </p:cNvPr>
            <p:cNvPicPr>
              <a:picLocks noChangeAspect="1"/>
            </p:cNvPicPr>
            <p:nvPr/>
          </p:nvPicPr>
          <p:blipFill>
            <a:blip r:embed="rId3"/>
            <a:stretch>
              <a:fillRect/>
            </a:stretch>
          </p:blipFill>
          <p:spPr>
            <a:xfrm>
              <a:off x="2524056" y="5966611"/>
              <a:ext cx="1338579" cy="669856"/>
            </a:xfrm>
            <a:prstGeom prst="rect">
              <a:avLst/>
            </a:prstGeom>
          </p:spPr>
        </p:pic>
      </p:grpSp>
      <p:pic>
        <p:nvPicPr>
          <p:cNvPr id="3" name="Picture 2" descr="A group of mail boxes with white paper&#10;&#10;AI-generated content may be incorrect.">
            <a:extLst>
              <a:ext uri="{FF2B5EF4-FFF2-40B4-BE49-F238E27FC236}">
                <a16:creationId xmlns:a16="http://schemas.microsoft.com/office/drawing/2014/main" id="{0FF8CBCD-9710-4560-89C2-35D581813C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1948" y="-913815"/>
            <a:ext cx="11248104" cy="5887258"/>
          </a:xfrm>
          <a:prstGeom prst="roundRect">
            <a:avLst/>
          </a:prstGeom>
        </p:spPr>
      </p:pic>
      <p:grpSp>
        <p:nvGrpSpPr>
          <p:cNvPr id="14" name="Group 13">
            <a:extLst>
              <a:ext uri="{FF2B5EF4-FFF2-40B4-BE49-F238E27FC236}">
                <a16:creationId xmlns:a16="http://schemas.microsoft.com/office/drawing/2014/main" id="{44F65D73-F71B-D2C3-E2DC-AF65A4F1E683}"/>
              </a:ext>
            </a:extLst>
          </p:cNvPr>
          <p:cNvGrpSpPr/>
          <p:nvPr/>
        </p:nvGrpSpPr>
        <p:grpSpPr>
          <a:xfrm>
            <a:off x="2658523" y="5031823"/>
            <a:ext cx="7681322" cy="1295154"/>
            <a:chOff x="2731675" y="5179020"/>
            <a:chExt cx="7681322" cy="1295154"/>
          </a:xfrm>
        </p:grpSpPr>
        <p:sp>
          <p:nvSpPr>
            <p:cNvPr id="5" name="Text Box 2">
              <a:extLst>
                <a:ext uri="{FF2B5EF4-FFF2-40B4-BE49-F238E27FC236}">
                  <a16:creationId xmlns:a16="http://schemas.microsoft.com/office/drawing/2014/main" id="{A7D88AEA-E28B-360E-3338-B43E80873C83}"/>
                </a:ext>
              </a:extLst>
            </p:cNvPr>
            <p:cNvSpPr txBox="1">
              <a:spLocks noChangeArrowheads="1"/>
            </p:cNvSpPr>
            <p:nvPr/>
          </p:nvSpPr>
          <p:spPr bwMode="auto">
            <a:xfrm>
              <a:off x="2731675" y="5371479"/>
              <a:ext cx="7681322" cy="1102695"/>
            </a:xfrm>
            <a:prstGeom prst="rect">
              <a:avLst/>
            </a:prstGeom>
            <a:noFill/>
            <a:ln w="9525">
              <a:noFill/>
              <a:miter lim="800000"/>
              <a:headEnd/>
              <a:tailEnd/>
            </a:ln>
          </p:spPr>
          <p:txBody>
            <a:bodyPr rot="0" vert="horz" wrap="square" lIns="91440" tIns="45720" rIns="91440" bIns="45720" anchor="t" anchorCtr="0">
              <a:noAutofit/>
            </a:bodyPr>
            <a:lstStyle/>
            <a:p>
              <a:r>
                <a:rPr lang="en-US" sz="2800" b="1" kern="100">
                  <a:solidFill>
                    <a:srgbClr val="0066A9"/>
                  </a:solidFill>
                  <a:latin typeface="Aptos"/>
                  <a:ea typeface="Times New Roman" panose="02020603050405020304" pitchFamily="18" charset="0"/>
                  <a:cs typeface="Rubik Medium"/>
                </a:rPr>
                <a:t>Activity 5: </a:t>
              </a:r>
              <a:r>
                <a:rPr lang="en-US" sz="2800" kern="100">
                  <a:solidFill>
                    <a:srgbClr val="0066A9"/>
                  </a:solidFill>
                  <a:latin typeface="Aptos"/>
                  <a:ea typeface="Times New Roman" panose="02020603050405020304" pitchFamily="18" charset="0"/>
                  <a:cs typeface="Rubik Medium"/>
                </a:rPr>
                <a:t>Photo ID</a:t>
              </a:r>
              <a:endParaRPr lang="en-US" sz="2800" kern="100">
                <a:solidFill>
                  <a:srgbClr val="000000"/>
                </a:solidFill>
                <a:latin typeface="Aptos"/>
                <a:ea typeface="Times New Roman" panose="02020603050405020304" pitchFamily="18" charset="0"/>
                <a:cs typeface="Rubik Medium"/>
              </a:endParaRPr>
            </a:p>
            <a:p>
              <a:pPr>
                <a:lnSpc>
                  <a:spcPct val="107000"/>
                </a:lnSpc>
                <a:spcBef>
                  <a:spcPts val="1800"/>
                </a:spcBef>
                <a:spcAft>
                  <a:spcPts val="400"/>
                </a:spcAft>
              </a:pPr>
              <a:endParaRPr lang="en-US" sz="2800" kern="100" dirty="0">
                <a:solidFill>
                  <a:srgbClr val="0066A9"/>
                </a:solidFill>
                <a:effectLst/>
                <a:latin typeface="Rubik Medium" pitchFamily="2" charset="-79"/>
                <a:ea typeface="Times New Roman" panose="02020603050405020304" pitchFamily="18" charset="0"/>
                <a:cs typeface="Rubik Medium" pitchFamily="2" charset="-79"/>
              </a:endParaRPr>
            </a:p>
          </p:txBody>
        </p:sp>
        <p:pic>
          <p:nvPicPr>
            <p:cNvPr id="7" name="Picture 6" descr="A close up of a logo&#10;&#10;Description automatically generated">
              <a:extLst>
                <a:ext uri="{FF2B5EF4-FFF2-40B4-BE49-F238E27FC236}">
                  <a16:creationId xmlns:a16="http://schemas.microsoft.com/office/drawing/2014/main" id="{6155F9AC-6083-5CAA-D9D1-E76757FA1B7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5400000">
              <a:off x="3057965" y="4852730"/>
              <a:ext cx="192459" cy="845040"/>
            </a:xfrm>
            <a:prstGeom prst="rect">
              <a:avLst/>
            </a:prstGeom>
          </p:spPr>
        </p:pic>
      </p:grpSp>
      <p:grpSp>
        <p:nvGrpSpPr>
          <p:cNvPr id="2" name="Group 1">
            <a:extLst>
              <a:ext uri="{FF2B5EF4-FFF2-40B4-BE49-F238E27FC236}">
                <a16:creationId xmlns:a16="http://schemas.microsoft.com/office/drawing/2014/main" id="{823C0DB0-05AF-AD9F-30EF-9A4761266278}"/>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A84A1D80-DDE9-D01A-190B-032D21C84321}"/>
                </a:ext>
              </a:extLst>
            </p:cNvPr>
            <p:cNvPicPr>
              <a:picLocks noChangeAspect="1"/>
            </p:cNvPicPr>
            <p:nvPr/>
          </p:nvPicPr>
          <p:blipFill>
            <a:blip r:embed="rId6">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77998912-C660-F62E-6127-3616C4330C69}"/>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Tree>
    <p:extLst>
      <p:ext uri="{BB962C8B-B14F-4D97-AF65-F5344CB8AC3E}">
        <p14:creationId xmlns:p14="http://schemas.microsoft.com/office/powerpoint/2010/main" val="697644743"/>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64DC7-9CB1-E269-D847-98E14FBD996F}"/>
            </a:ext>
          </a:extLst>
        </p:cNvPr>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75050289-1EA9-806C-4448-07C1D3BAE25F}"/>
              </a:ext>
            </a:extLst>
          </p:cNvPr>
          <p:cNvSpPr/>
          <p:nvPr/>
        </p:nvSpPr>
        <p:spPr>
          <a:xfrm>
            <a:off x="983973" y="1299108"/>
            <a:ext cx="10344653" cy="4835050"/>
          </a:xfrm>
          <a:prstGeom prst="roundRect">
            <a:avLst/>
          </a:prstGeom>
          <a:solidFill>
            <a:srgbClr val="CC3E8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a:extLst>
              <a:ext uri="{FF2B5EF4-FFF2-40B4-BE49-F238E27FC236}">
                <a16:creationId xmlns:a16="http://schemas.microsoft.com/office/drawing/2014/main" id="{C487673F-4320-8B2A-FCF2-B74940914D0B}"/>
              </a:ext>
            </a:extLst>
          </p:cNvPr>
          <p:cNvGrpSpPr/>
          <p:nvPr/>
        </p:nvGrpSpPr>
        <p:grpSpPr>
          <a:xfrm>
            <a:off x="301588" y="6316082"/>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D8BB41F2-57F9-B7F6-8AEB-CFBEAAE325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438F91D4-C73B-17C3-E571-C702191DADAF}"/>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54C1C310-FF90-636C-544A-1C6B48172003}"/>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4B2B787D-7563-1E85-B6B4-E748BA74C0AA}"/>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063B77C5-B0FA-664A-B153-1D041AE46D8C}"/>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0" name="TextBox 9">
            <a:extLst>
              <a:ext uri="{FF2B5EF4-FFF2-40B4-BE49-F238E27FC236}">
                <a16:creationId xmlns:a16="http://schemas.microsoft.com/office/drawing/2014/main" id="{4A3EC168-3D0C-6EB4-4259-884711BA8C00}"/>
              </a:ext>
            </a:extLst>
          </p:cNvPr>
          <p:cNvSpPr txBox="1"/>
          <p:nvPr/>
        </p:nvSpPr>
        <p:spPr>
          <a:xfrm>
            <a:off x="1164956" y="1942397"/>
            <a:ext cx="7753003" cy="3539430"/>
          </a:xfrm>
          <a:prstGeom prst="rect">
            <a:avLst/>
          </a:prstGeom>
          <a:noFill/>
        </p:spPr>
        <p:txBody>
          <a:bodyPr wrap="square" lIns="91440" tIns="45720" rIns="91440" bIns="45720" rtlCol="0" anchor="t">
            <a:spAutoFit/>
          </a:bodyPr>
          <a:lstStyle/>
          <a:p>
            <a:pPr marL="285750" indent="-285750">
              <a:buFont typeface="Arial,Sans-Serif" panose="020B0604020202020204" pitchFamily="34" charset="0"/>
              <a:buChar char="•"/>
            </a:pPr>
            <a:r>
              <a:rPr lang="en-GB" sz="3200">
                <a:solidFill>
                  <a:schemeClr val="bg1"/>
                </a:solidFill>
                <a:latin typeface="Aptos"/>
              </a:rPr>
              <a:t>We take turns – everyone can share their opinion.</a:t>
            </a:r>
            <a:endParaRPr lang="en-GB" sz="3200">
              <a:solidFill>
                <a:srgbClr val="181C41"/>
              </a:solidFill>
              <a:latin typeface="Aptos"/>
            </a:endParaRPr>
          </a:p>
          <a:p>
            <a:pPr marL="285750" indent="-285750">
              <a:buFont typeface="Arial,Sans-Serif" panose="020B0604020202020204" pitchFamily="34" charset="0"/>
              <a:buChar char="•"/>
            </a:pPr>
            <a:endParaRPr lang="en-GB" sz="3200" dirty="0">
              <a:solidFill>
                <a:srgbClr val="181C41"/>
              </a:solidFill>
              <a:latin typeface="Aptos" panose="020B0004020202020204" pitchFamily="34" charset="0"/>
            </a:endParaRPr>
          </a:p>
          <a:p>
            <a:pPr marL="285750" indent="-285750">
              <a:buFont typeface="Arial,Sans-Serif" panose="020B0604020202020204" pitchFamily="34" charset="0"/>
              <a:buChar char="•"/>
            </a:pPr>
            <a:r>
              <a:rPr lang="en-GB" sz="3200">
                <a:solidFill>
                  <a:schemeClr val="bg1"/>
                </a:solidFill>
                <a:latin typeface="Aptos"/>
              </a:rPr>
              <a:t>We treat all opinions as important. </a:t>
            </a:r>
            <a:endParaRPr lang="en-GB" sz="3200">
              <a:solidFill>
                <a:srgbClr val="181C41"/>
              </a:solidFill>
              <a:latin typeface="Aptos"/>
            </a:endParaRPr>
          </a:p>
          <a:p>
            <a:pPr marL="285750" indent="-285750">
              <a:buFont typeface="Arial,Sans-Serif" panose="020B0604020202020204" pitchFamily="34" charset="0"/>
              <a:buChar char="•"/>
            </a:pPr>
            <a:endParaRPr lang="en-GB" sz="3200" dirty="0">
              <a:latin typeface="Aptos" panose="020B0004020202020204" pitchFamily="34" charset="0"/>
            </a:endParaRPr>
          </a:p>
          <a:p>
            <a:pPr marL="285750" indent="-285750">
              <a:buFont typeface="Arial,Sans-Serif" panose="020B0604020202020204" pitchFamily="34" charset="0"/>
              <a:buChar char="•"/>
            </a:pPr>
            <a:r>
              <a:rPr lang="en-GB" sz="3200">
                <a:solidFill>
                  <a:schemeClr val="bg1"/>
                </a:solidFill>
                <a:latin typeface="Aptos" panose="020B0004020202020204" pitchFamily="34" charset="0"/>
              </a:rPr>
              <a:t>We listen and use respectful words if we disagree.</a:t>
            </a:r>
            <a:endParaRPr lang="en-GB"/>
          </a:p>
        </p:txBody>
      </p:sp>
      <p:pic>
        <p:nvPicPr>
          <p:cNvPr id="6" name="Picture 2">
            <a:extLst>
              <a:ext uri="{FF2B5EF4-FFF2-40B4-BE49-F238E27FC236}">
                <a16:creationId xmlns:a16="http://schemas.microsoft.com/office/drawing/2014/main" id="{BC1F5305-F28B-2BEB-F998-038E4320FCC9}"/>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18948" y="1652831"/>
            <a:ext cx="1902060" cy="1167924"/>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3BFCAE39-AC0B-71FD-AFD1-7ECC4E81767E}"/>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22FD97C6-AAEA-3C9A-BFBE-0192330C97AE}"/>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921297" y="4607859"/>
            <a:ext cx="1924581" cy="1416424"/>
          </a:xfrm>
          <a:prstGeom prst="rect">
            <a:avLst/>
          </a:prstGeom>
        </p:spPr>
      </p:pic>
      <p:sp>
        <p:nvSpPr>
          <p:cNvPr id="18" name="TextBox 17">
            <a:extLst>
              <a:ext uri="{FF2B5EF4-FFF2-40B4-BE49-F238E27FC236}">
                <a16:creationId xmlns:a16="http://schemas.microsoft.com/office/drawing/2014/main" id="{E3FFA02C-9B36-6804-840B-6FE15A7CF82E}"/>
              </a:ext>
            </a:extLst>
          </p:cNvPr>
          <p:cNvSpPr txBox="1"/>
          <p:nvPr/>
        </p:nvSpPr>
        <p:spPr>
          <a:xfrm>
            <a:off x="269305" y="115416"/>
            <a:ext cx="453971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Ground rules</a:t>
            </a:r>
            <a:endParaRPr lang="en-GB" sz="3200">
              <a:solidFill>
                <a:srgbClr val="000000"/>
              </a:solidFill>
              <a:latin typeface="Aptos"/>
            </a:endParaRPr>
          </a:p>
          <a:p>
            <a:pPr algn="l"/>
            <a:endParaRPr lang="en-GB"/>
          </a:p>
        </p:txBody>
      </p:sp>
      <p:pic>
        <p:nvPicPr>
          <p:cNvPr id="12" name="Picture 11">
            <a:extLst>
              <a:ext uri="{FF2B5EF4-FFF2-40B4-BE49-F238E27FC236}">
                <a16:creationId xmlns:a16="http://schemas.microsoft.com/office/drawing/2014/main" id="{E92B5C26-607D-DB92-8C77-93E8D6C54E61}"/>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922404" y="2958633"/>
            <a:ext cx="1895475" cy="1514475"/>
          </a:xfrm>
          <a:prstGeom prst="rect">
            <a:avLst/>
          </a:prstGeom>
        </p:spPr>
      </p:pic>
      <p:sp>
        <p:nvSpPr>
          <p:cNvPr id="15" name="Multiplication Sign 14">
            <a:extLst>
              <a:ext uri="{FF2B5EF4-FFF2-40B4-BE49-F238E27FC236}">
                <a16:creationId xmlns:a16="http://schemas.microsoft.com/office/drawing/2014/main" id="{3484D620-11E8-A162-61A4-E3A9D7D2D2A5}"/>
              </a:ext>
              <a:ext uri="{C183D7F6-B498-43B3-948B-1728B52AA6E4}">
                <adec:decorative xmlns:adec="http://schemas.microsoft.com/office/drawing/2017/decorative" val="1"/>
              </a:ext>
            </a:extLst>
          </p:cNvPr>
          <p:cNvSpPr/>
          <p:nvPr/>
        </p:nvSpPr>
        <p:spPr>
          <a:xfrm>
            <a:off x="8366840" y="4354699"/>
            <a:ext cx="1649182" cy="820978"/>
          </a:xfrm>
          <a:prstGeom prst="mathMultiply">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23031897"/>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DEB8F-B3E4-4C0C-8A7A-F3D2791E8C42}"/>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2C0E8C33-6843-D714-2814-6E0A207EE3D6}"/>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574D1A0C-DE61-7984-9651-36D63BFCF3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165EADDE-B756-BBAF-F5EE-C40D2C94646D}"/>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B229417A-64EE-8D90-A933-CB0D419F00C0}"/>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DB2731E5-95C9-863B-1F09-AE0ADF9EF199}"/>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3F4068F2-0BB0-0FBE-4DBD-22C5536FD5D7}"/>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8" name="Rectangle 7">
            <a:extLst>
              <a:ext uri="{FF2B5EF4-FFF2-40B4-BE49-F238E27FC236}">
                <a16:creationId xmlns:a16="http://schemas.microsoft.com/office/drawing/2014/main" id="{CF0F7C2A-00CF-5195-2E4E-0EAAE4DE1E82}"/>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1D88A9B-1B57-61C3-BF58-C0EA24A676C8}"/>
              </a:ext>
            </a:extLst>
          </p:cNvPr>
          <p:cNvSpPr txBox="1"/>
          <p:nvPr/>
        </p:nvSpPr>
        <p:spPr>
          <a:xfrm>
            <a:off x="269305" y="115416"/>
            <a:ext cx="453971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Recap</a:t>
            </a:r>
            <a:endParaRPr lang="en-GB" sz="3200" b="1" u="sng" dirty="0">
              <a:latin typeface="Aptos"/>
            </a:endParaRPr>
          </a:p>
          <a:p>
            <a:pPr algn="l"/>
            <a:endParaRPr lang="en-GB"/>
          </a:p>
        </p:txBody>
      </p:sp>
      <p:sp>
        <p:nvSpPr>
          <p:cNvPr id="13" name="TextBox 12">
            <a:extLst>
              <a:ext uri="{FF2B5EF4-FFF2-40B4-BE49-F238E27FC236}">
                <a16:creationId xmlns:a16="http://schemas.microsoft.com/office/drawing/2014/main" id="{A2CAA3F7-C474-EF04-0ABA-59FC83368F57}"/>
              </a:ext>
            </a:extLst>
          </p:cNvPr>
          <p:cNvSpPr txBox="1"/>
          <p:nvPr/>
        </p:nvSpPr>
        <p:spPr>
          <a:xfrm>
            <a:off x="128258" y="1526030"/>
            <a:ext cx="5426342" cy="954107"/>
          </a:xfrm>
          <a:prstGeom prst="rect">
            <a:avLst/>
          </a:prstGeom>
          <a:solidFill>
            <a:schemeClr val="tx1">
              <a:lumMod val="10000"/>
              <a:lumOff val="9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dirty="0">
                <a:latin typeface="Aptos"/>
              </a:rPr>
              <a:t>What are the three different ways we can vote?</a:t>
            </a:r>
            <a:endParaRPr lang="en-US" sz="2800"/>
          </a:p>
        </p:txBody>
      </p:sp>
      <p:sp>
        <p:nvSpPr>
          <p:cNvPr id="19" name="TextBox 18">
            <a:extLst>
              <a:ext uri="{FF2B5EF4-FFF2-40B4-BE49-F238E27FC236}">
                <a16:creationId xmlns:a16="http://schemas.microsoft.com/office/drawing/2014/main" id="{C9793B17-3649-2D8A-077E-06F71D4AF4B5}"/>
              </a:ext>
            </a:extLst>
          </p:cNvPr>
          <p:cNvSpPr txBox="1"/>
          <p:nvPr/>
        </p:nvSpPr>
        <p:spPr>
          <a:xfrm>
            <a:off x="7272005" y="1350184"/>
            <a:ext cx="4290672" cy="1384995"/>
          </a:xfrm>
          <a:prstGeom prst="rect">
            <a:avLst/>
          </a:prstGeom>
          <a:solidFill>
            <a:schemeClr val="tx1">
              <a:lumMod val="10000"/>
              <a:lumOff val="9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14350" indent="-514350" algn="ctr">
              <a:buAutoNum type="arabicPeriod"/>
            </a:pPr>
            <a:r>
              <a:rPr lang="en-GB" sz="2800">
                <a:latin typeface="Aptos"/>
              </a:rPr>
              <a:t>Proxy</a:t>
            </a:r>
          </a:p>
          <a:p>
            <a:pPr marL="514350" indent="-514350" algn="ctr">
              <a:buAutoNum type="arabicPeriod"/>
            </a:pPr>
            <a:r>
              <a:rPr lang="en-GB" sz="2800">
                <a:latin typeface="Aptos"/>
              </a:rPr>
              <a:t>Post</a:t>
            </a:r>
          </a:p>
          <a:p>
            <a:pPr marL="514350" indent="-514350" algn="ctr">
              <a:buAutoNum type="arabicPeriod"/>
            </a:pPr>
            <a:r>
              <a:rPr lang="en-GB" sz="2800">
                <a:latin typeface="Aptos"/>
              </a:rPr>
              <a:t>In-person</a:t>
            </a:r>
            <a:endParaRPr lang="en-GB" sz="2800" dirty="0">
              <a:latin typeface="Aptos"/>
            </a:endParaRPr>
          </a:p>
        </p:txBody>
      </p:sp>
      <p:sp>
        <p:nvSpPr>
          <p:cNvPr id="20" name="TextBox 19">
            <a:extLst>
              <a:ext uri="{FF2B5EF4-FFF2-40B4-BE49-F238E27FC236}">
                <a16:creationId xmlns:a16="http://schemas.microsoft.com/office/drawing/2014/main" id="{32D357BA-487D-4DCC-95B9-94D898D7C644}"/>
              </a:ext>
            </a:extLst>
          </p:cNvPr>
          <p:cNvSpPr txBox="1"/>
          <p:nvPr/>
        </p:nvSpPr>
        <p:spPr>
          <a:xfrm>
            <a:off x="128256" y="3108644"/>
            <a:ext cx="5514268" cy="954107"/>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a:latin typeface="Aptos"/>
              </a:rPr>
              <a:t>What must we do before we can vote?</a:t>
            </a:r>
          </a:p>
        </p:txBody>
      </p:sp>
      <p:sp>
        <p:nvSpPr>
          <p:cNvPr id="21" name="TextBox 20">
            <a:extLst>
              <a:ext uri="{FF2B5EF4-FFF2-40B4-BE49-F238E27FC236}">
                <a16:creationId xmlns:a16="http://schemas.microsoft.com/office/drawing/2014/main" id="{FE0BE340-2D1B-1DD3-4FD3-E21316D54AD8}"/>
              </a:ext>
            </a:extLst>
          </p:cNvPr>
          <p:cNvSpPr txBox="1"/>
          <p:nvPr/>
        </p:nvSpPr>
        <p:spPr>
          <a:xfrm>
            <a:off x="7272004" y="3321125"/>
            <a:ext cx="4385921" cy="523220"/>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a:latin typeface="Aptos"/>
              </a:rPr>
              <a:t>Register to vote!</a:t>
            </a:r>
            <a:endParaRPr lang="en-US"/>
          </a:p>
        </p:txBody>
      </p:sp>
      <p:sp>
        <p:nvSpPr>
          <p:cNvPr id="22" name="TextBox 21">
            <a:extLst>
              <a:ext uri="{FF2B5EF4-FFF2-40B4-BE49-F238E27FC236}">
                <a16:creationId xmlns:a16="http://schemas.microsoft.com/office/drawing/2014/main" id="{46C7902B-0AA8-7878-4B12-8424C85D5B3C}"/>
              </a:ext>
            </a:extLst>
          </p:cNvPr>
          <p:cNvSpPr txBox="1"/>
          <p:nvPr/>
        </p:nvSpPr>
        <p:spPr>
          <a:xfrm>
            <a:off x="128255" y="4779181"/>
            <a:ext cx="5514268" cy="523220"/>
          </a:xfrm>
          <a:prstGeom prst="rect">
            <a:avLst/>
          </a:prstGeom>
          <a:solidFill>
            <a:schemeClr val="accent4">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a:latin typeface="Aptos"/>
              </a:rPr>
              <a:t>If we need help, who can we ask?</a:t>
            </a:r>
            <a:endParaRPr lang="en-GB" sz="2800" dirty="0">
              <a:latin typeface="Aptos"/>
            </a:endParaRPr>
          </a:p>
        </p:txBody>
      </p:sp>
      <p:sp>
        <p:nvSpPr>
          <p:cNvPr id="23" name="TextBox 22">
            <a:extLst>
              <a:ext uri="{FF2B5EF4-FFF2-40B4-BE49-F238E27FC236}">
                <a16:creationId xmlns:a16="http://schemas.microsoft.com/office/drawing/2014/main" id="{ABFF7174-A613-85EC-24C3-399B82075340}"/>
              </a:ext>
            </a:extLst>
          </p:cNvPr>
          <p:cNvSpPr txBox="1"/>
          <p:nvPr/>
        </p:nvSpPr>
        <p:spPr>
          <a:xfrm>
            <a:off x="7257351" y="4566701"/>
            <a:ext cx="4657019" cy="1384995"/>
          </a:xfrm>
          <a:prstGeom prst="rect">
            <a:avLst/>
          </a:prstGeom>
          <a:solidFill>
            <a:schemeClr val="accent4">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dirty="0">
                <a:latin typeface="Aptos"/>
              </a:rPr>
              <a:t>Anyone working at a polling station </a:t>
            </a:r>
            <a:r>
              <a:rPr lang="en-GB" sz="2800" b="1" dirty="0">
                <a:latin typeface="Aptos"/>
              </a:rPr>
              <a:t>or </a:t>
            </a:r>
            <a:r>
              <a:rPr lang="en-GB" sz="2800">
                <a:latin typeface="Aptos"/>
              </a:rPr>
              <a:t>we can bring a trusted adult over 18</a:t>
            </a:r>
            <a:endParaRPr lang="en-US"/>
          </a:p>
        </p:txBody>
      </p:sp>
      <p:sp>
        <p:nvSpPr>
          <p:cNvPr id="24" name="Rectangle: Rounded Corners 23">
            <a:extLst>
              <a:ext uri="{FF2B5EF4-FFF2-40B4-BE49-F238E27FC236}">
                <a16:creationId xmlns:a16="http://schemas.microsoft.com/office/drawing/2014/main" id="{4F2B9794-C599-5EB2-D87A-90CCE5A80A10}"/>
              </a:ext>
            </a:extLst>
          </p:cNvPr>
          <p:cNvSpPr/>
          <p:nvPr/>
        </p:nvSpPr>
        <p:spPr>
          <a:xfrm>
            <a:off x="7130167" y="1287465"/>
            <a:ext cx="4629478" cy="1474764"/>
          </a:xfrm>
          <a:prstGeom prst="round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Rounded Corners 24">
            <a:extLst>
              <a:ext uri="{FF2B5EF4-FFF2-40B4-BE49-F238E27FC236}">
                <a16:creationId xmlns:a16="http://schemas.microsoft.com/office/drawing/2014/main" id="{7EC757EE-7720-2DBB-50CE-97C4E6475CE8}"/>
              </a:ext>
            </a:extLst>
          </p:cNvPr>
          <p:cNvSpPr/>
          <p:nvPr/>
        </p:nvSpPr>
        <p:spPr>
          <a:xfrm>
            <a:off x="7130167" y="3099488"/>
            <a:ext cx="4629478" cy="947227"/>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73537429-E94B-0440-7EBC-6F7C17AFE607}"/>
              </a:ext>
            </a:extLst>
          </p:cNvPr>
          <p:cNvSpPr/>
          <p:nvPr/>
        </p:nvSpPr>
        <p:spPr>
          <a:xfrm>
            <a:off x="7210763" y="4469623"/>
            <a:ext cx="4746707" cy="1577341"/>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7" name="Picture 26">
            <a:extLst>
              <a:ext uri="{FF2B5EF4-FFF2-40B4-BE49-F238E27FC236}">
                <a16:creationId xmlns:a16="http://schemas.microsoft.com/office/drawing/2014/main" id="{48634F2A-EA57-E0C4-833D-5EF87A3980D7}"/>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811371" y="1490101"/>
            <a:ext cx="1089212" cy="991161"/>
          </a:xfrm>
          <a:prstGeom prst="rect">
            <a:avLst/>
          </a:prstGeom>
        </p:spPr>
      </p:pic>
      <p:pic>
        <p:nvPicPr>
          <p:cNvPr id="28" name="Picture 27">
            <a:extLst>
              <a:ext uri="{FF2B5EF4-FFF2-40B4-BE49-F238E27FC236}">
                <a16:creationId xmlns:a16="http://schemas.microsoft.com/office/drawing/2014/main" id="{4D810266-D218-0AA7-F026-E7D342AEF0FC}"/>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5706035" y="3026990"/>
            <a:ext cx="1416424" cy="1449481"/>
          </a:xfrm>
          <a:prstGeom prst="rect">
            <a:avLst/>
          </a:prstGeom>
        </p:spPr>
      </p:pic>
      <p:pic>
        <p:nvPicPr>
          <p:cNvPr id="29" name="Picture 28">
            <a:extLst>
              <a:ext uri="{FF2B5EF4-FFF2-40B4-BE49-F238E27FC236}">
                <a16:creationId xmlns:a16="http://schemas.microsoft.com/office/drawing/2014/main" id="{5D71A2D5-4424-075C-AA06-D3E31FC30801}"/>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5710237" y="5249395"/>
            <a:ext cx="1425950" cy="832599"/>
          </a:xfrm>
          <a:prstGeom prst="rect">
            <a:avLst/>
          </a:prstGeom>
        </p:spPr>
      </p:pic>
    </p:spTree>
    <p:extLst>
      <p:ext uri="{BB962C8B-B14F-4D97-AF65-F5344CB8AC3E}">
        <p14:creationId xmlns:p14="http://schemas.microsoft.com/office/powerpoint/2010/main" val="497258702"/>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4"/>
                                        </p:tgtEl>
                                      </p:cBhvr>
                                    </p:animEffect>
                                    <p:set>
                                      <p:cBhvr>
                                        <p:cTn id="7" dur="1" fill="hold">
                                          <p:stCondLst>
                                            <p:cond delay="499"/>
                                          </p:stCondLst>
                                        </p:cTn>
                                        <p:tgtEl>
                                          <p:spTgt spid="2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5"/>
                                        </p:tgtEl>
                                      </p:cBhvr>
                                    </p:animEffect>
                                    <p:set>
                                      <p:cBhvr>
                                        <p:cTn id="12" dur="1" fill="hold">
                                          <p:stCondLst>
                                            <p:cond delay="499"/>
                                          </p:stCondLst>
                                        </p:cTn>
                                        <p:tgtEl>
                                          <p:spTgt spid="2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6"/>
                                        </p:tgtEl>
                                      </p:cBhvr>
                                    </p:animEffect>
                                    <p:set>
                                      <p:cBhvr>
                                        <p:cTn id="17"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48AF1-6F00-C88D-BA7E-40CA378802EB}"/>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80BC01BE-290B-83F2-AD2F-EF1ADF1A7765}"/>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BB1CDAA7-977C-0A41-0541-ECC265FEE7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3CE46AC5-DB7F-AAD5-2C17-96E13772FC85}"/>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8CB6CB72-11C7-BB60-B716-920395DE6E65}"/>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CA8731A7-31CB-9BED-8E6B-8B6BCFD80E4E}"/>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1C8E4DB5-31A5-FA3B-B9F1-2A4A07AA4C52}"/>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0" name="TextBox 9">
            <a:extLst>
              <a:ext uri="{FF2B5EF4-FFF2-40B4-BE49-F238E27FC236}">
                <a16:creationId xmlns:a16="http://schemas.microsoft.com/office/drawing/2014/main" id="{3511E23C-0572-68B4-4C15-004250F8A46A}"/>
              </a:ext>
            </a:extLst>
          </p:cNvPr>
          <p:cNvSpPr txBox="1"/>
          <p:nvPr/>
        </p:nvSpPr>
        <p:spPr>
          <a:xfrm>
            <a:off x="669073" y="3029159"/>
            <a:ext cx="10429751" cy="2857013"/>
          </a:xfrm>
          <a:prstGeom prst="rect">
            <a:avLst/>
          </a:prstGeom>
          <a:solidFill>
            <a:schemeClr val="accent4">
              <a:lumMod val="20000"/>
              <a:lumOff val="80000"/>
            </a:schemeClr>
          </a:solidFill>
        </p:spPr>
        <p:txBody>
          <a:bodyPr wrap="square" lIns="91440" tIns="45720" rIns="91440" bIns="45720" rtlCol="0" anchor="t">
            <a:spAutoFit/>
          </a:bodyPr>
          <a:lstStyle/>
          <a:p>
            <a:r>
              <a:rPr lang="en-GB" b="1" dirty="0">
                <a:latin typeface="Aptos"/>
              </a:rPr>
              <a:t>When you vote in person, you must show a form of ID. </a:t>
            </a:r>
            <a:endParaRPr lang="en-GB" dirty="0">
              <a:latin typeface="Aptos"/>
            </a:endParaRPr>
          </a:p>
          <a:p>
            <a:endParaRPr lang="en-GB" b="1" dirty="0">
              <a:latin typeface="Aptos"/>
            </a:endParaRPr>
          </a:p>
          <a:p>
            <a:r>
              <a:rPr lang="en-GB" dirty="0">
                <a:latin typeface="Aptos"/>
              </a:rPr>
              <a:t>This can include: </a:t>
            </a:r>
          </a:p>
          <a:p>
            <a:endParaRPr lang="en-GB" dirty="0">
              <a:latin typeface="Aptos"/>
            </a:endParaRPr>
          </a:p>
          <a:p>
            <a:pPr marL="285750" indent="-285750">
              <a:buFont typeface="Arial" panose="020B0604020202020204" pitchFamily="34" charset="0"/>
              <a:buChar char="•"/>
            </a:pPr>
            <a:r>
              <a:rPr lang="en-GB" dirty="0">
                <a:latin typeface="Aptos"/>
              </a:rPr>
              <a:t>Passport</a:t>
            </a:r>
          </a:p>
          <a:p>
            <a:pPr marL="285750" indent="-285750">
              <a:buFont typeface="Arial" panose="020B0604020202020204" pitchFamily="34" charset="0"/>
              <a:buChar char="•"/>
            </a:pPr>
            <a:r>
              <a:rPr lang="en-GB" dirty="0">
                <a:latin typeface="Aptos"/>
              </a:rPr>
              <a:t>Driving Licence</a:t>
            </a:r>
          </a:p>
          <a:p>
            <a:pPr marL="285750" indent="-285750">
              <a:buFont typeface="Arial" panose="020B0604020202020204" pitchFamily="34" charset="0"/>
              <a:buChar char="•"/>
            </a:pPr>
            <a:r>
              <a:rPr lang="en-GB" dirty="0">
                <a:latin typeface="Aptos"/>
              </a:rPr>
              <a:t>Disabled Person’s Bus Pass</a:t>
            </a:r>
          </a:p>
          <a:p>
            <a:pPr marL="285750" indent="-285750">
              <a:buFont typeface="Arial" panose="020B0604020202020204" pitchFamily="34" charset="0"/>
              <a:buChar char="•"/>
            </a:pPr>
            <a:r>
              <a:rPr lang="en-GB" dirty="0">
                <a:latin typeface="Aptos"/>
              </a:rPr>
              <a:t>PASS Card</a:t>
            </a:r>
          </a:p>
          <a:p>
            <a:pPr marL="285750" indent="-285750">
              <a:buFont typeface="Arial" panose="020B0604020202020204" pitchFamily="34" charset="0"/>
              <a:buChar char="•"/>
            </a:pPr>
            <a:r>
              <a:rPr lang="en-GB" dirty="0">
                <a:latin typeface="Aptos"/>
              </a:rPr>
              <a:t>Voter Authority Certificate</a:t>
            </a:r>
          </a:p>
          <a:p>
            <a:endParaRPr lang="en-GB" dirty="0">
              <a:latin typeface="Aptos" panose="020B0004020202020204" pitchFamily="34" charset="0"/>
            </a:endParaRPr>
          </a:p>
        </p:txBody>
      </p:sp>
      <p:pic>
        <p:nvPicPr>
          <p:cNvPr id="6" name="Picture 5">
            <a:extLst>
              <a:ext uri="{FF2B5EF4-FFF2-40B4-BE49-F238E27FC236}">
                <a16:creationId xmlns:a16="http://schemas.microsoft.com/office/drawing/2014/main" id="{50C09CEB-96DE-A62C-75D8-AEA4CB8AD2D6}"/>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09143" y="3155367"/>
            <a:ext cx="2540633" cy="2602295"/>
          </a:xfrm>
          <a:prstGeom prst="rect">
            <a:avLst/>
          </a:prstGeom>
        </p:spPr>
      </p:pic>
      <p:sp>
        <p:nvSpPr>
          <p:cNvPr id="12" name="Rectangle 11">
            <a:extLst>
              <a:ext uri="{FF2B5EF4-FFF2-40B4-BE49-F238E27FC236}">
                <a16:creationId xmlns:a16="http://schemas.microsoft.com/office/drawing/2014/main" id="{034F7A6B-9B72-2021-1075-0BAC37D22A23}"/>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6730A39C-FAC4-1F6A-4797-4A9B28F61FE4}"/>
              </a:ext>
            </a:extLst>
          </p:cNvPr>
          <p:cNvSpPr txBox="1"/>
          <p:nvPr/>
        </p:nvSpPr>
        <p:spPr>
          <a:xfrm>
            <a:off x="421705" y="267816"/>
            <a:ext cx="453971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Photo ID</a:t>
            </a:r>
            <a:endParaRPr lang="en-US"/>
          </a:p>
          <a:p>
            <a:pPr algn="l"/>
            <a:endParaRPr lang="en-GB"/>
          </a:p>
        </p:txBody>
      </p:sp>
      <p:pic>
        <p:nvPicPr>
          <p:cNvPr id="15" name="Picture 14">
            <a:extLst>
              <a:ext uri="{FF2B5EF4-FFF2-40B4-BE49-F238E27FC236}">
                <a16:creationId xmlns:a16="http://schemas.microsoft.com/office/drawing/2014/main" id="{44640298-0D94-4DBC-C03B-DF0A9364F2CC}"/>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478716" y="1125415"/>
            <a:ext cx="2620108" cy="1817077"/>
          </a:xfrm>
          <a:prstGeom prst="rect">
            <a:avLst/>
          </a:prstGeom>
        </p:spPr>
      </p:pic>
      <p:sp>
        <p:nvSpPr>
          <p:cNvPr id="16" name="TextBox 15">
            <a:extLst>
              <a:ext uri="{FF2B5EF4-FFF2-40B4-BE49-F238E27FC236}">
                <a16:creationId xmlns:a16="http://schemas.microsoft.com/office/drawing/2014/main" id="{256CAAFB-1C1F-D01B-AC3D-B9233645B536}"/>
              </a:ext>
            </a:extLst>
          </p:cNvPr>
          <p:cNvSpPr txBox="1"/>
          <p:nvPr/>
        </p:nvSpPr>
        <p:spPr>
          <a:xfrm>
            <a:off x="175846" y="1312984"/>
            <a:ext cx="7831014" cy="1569660"/>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3200" dirty="0">
                <a:latin typeface="Aptos"/>
              </a:rPr>
              <a:t>Can anyone tell me what </a:t>
            </a:r>
            <a:r>
              <a:rPr lang="en-GB" sz="3200" b="1" dirty="0">
                <a:latin typeface="Aptos"/>
              </a:rPr>
              <a:t>ID </a:t>
            </a:r>
            <a:r>
              <a:rPr lang="en-GB" sz="3200" dirty="0">
                <a:latin typeface="Aptos"/>
              </a:rPr>
              <a:t>is?</a:t>
            </a:r>
          </a:p>
          <a:p>
            <a:pPr algn="ctr"/>
            <a:endParaRPr lang="en-GB" sz="3200" dirty="0">
              <a:latin typeface="Aptos"/>
            </a:endParaRPr>
          </a:p>
          <a:p>
            <a:pPr algn="ctr"/>
            <a:r>
              <a:rPr lang="en-GB" sz="3200" dirty="0">
                <a:latin typeface="Aptos"/>
              </a:rPr>
              <a:t>Can you give an example?</a:t>
            </a:r>
          </a:p>
        </p:txBody>
      </p:sp>
      <p:sp>
        <p:nvSpPr>
          <p:cNvPr id="17" name="Rectangle: Rounded Corners 16">
            <a:extLst>
              <a:ext uri="{FF2B5EF4-FFF2-40B4-BE49-F238E27FC236}">
                <a16:creationId xmlns:a16="http://schemas.microsoft.com/office/drawing/2014/main" id="{B60B8889-E58C-8C26-4A4D-949BC7A310D9}"/>
              </a:ext>
            </a:extLst>
          </p:cNvPr>
          <p:cNvSpPr/>
          <p:nvPr/>
        </p:nvSpPr>
        <p:spPr>
          <a:xfrm>
            <a:off x="338223" y="2958533"/>
            <a:ext cx="11392387" cy="301712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82113534"/>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B0C39-10AE-8432-82DB-6A0768089801}"/>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FF8E5C6D-5110-B9AF-2D57-6C27884F61B2}"/>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867D0D3A-ABAB-C641-5017-7F6054A2DE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B1A3543E-9C6D-D509-EBC2-9324F9862DF7}"/>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C159B12F-9179-86C8-C674-44AC97C2B51D}"/>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DE80B5AF-1B50-09A7-1C1A-E7D58C2DDF01}"/>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0120D89A-4456-A455-5250-46EFF52C50E3}"/>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8" name="Rectangle 7">
            <a:extLst>
              <a:ext uri="{FF2B5EF4-FFF2-40B4-BE49-F238E27FC236}">
                <a16:creationId xmlns:a16="http://schemas.microsoft.com/office/drawing/2014/main" id="{7EAFF802-4AD1-47E9-C145-C9050F7D171F}"/>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A360866B-B2C0-6CA2-F79F-144D5A1E51C9}"/>
              </a:ext>
            </a:extLst>
          </p:cNvPr>
          <p:cNvSpPr txBox="1"/>
          <p:nvPr/>
        </p:nvSpPr>
        <p:spPr>
          <a:xfrm>
            <a:off x="421705" y="267816"/>
            <a:ext cx="453971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Photo ID – apply online</a:t>
            </a:r>
            <a:endParaRPr lang="en-US"/>
          </a:p>
          <a:p>
            <a:pPr algn="l"/>
            <a:endParaRPr lang="en-GB"/>
          </a:p>
        </p:txBody>
      </p:sp>
      <p:sp>
        <p:nvSpPr>
          <p:cNvPr id="6" name="TextBox 5">
            <a:extLst>
              <a:ext uri="{FF2B5EF4-FFF2-40B4-BE49-F238E27FC236}">
                <a16:creationId xmlns:a16="http://schemas.microsoft.com/office/drawing/2014/main" id="{2FB8CF36-7F7F-53F4-A379-3F452A4D8AB1}"/>
              </a:ext>
            </a:extLst>
          </p:cNvPr>
          <p:cNvSpPr txBox="1"/>
          <p:nvPr/>
        </p:nvSpPr>
        <p:spPr>
          <a:xfrm>
            <a:off x="981307" y="1549728"/>
            <a:ext cx="9946888" cy="3785652"/>
          </a:xfrm>
          <a:prstGeom prst="rect">
            <a:avLst/>
          </a:prstGeom>
          <a:noFill/>
        </p:spPr>
        <p:txBody>
          <a:bodyPr wrap="square" rtlCol="0">
            <a:spAutoFit/>
          </a:bodyPr>
          <a:lstStyle/>
          <a:p>
            <a:pPr algn="ctr"/>
            <a:r>
              <a:rPr lang="en-GB" sz="8000" b="1" dirty="0">
                <a:latin typeface="Aptos" panose="020B0004020202020204" pitchFamily="34" charset="0"/>
              </a:rPr>
              <a:t>You only need ID when voting in person!</a:t>
            </a:r>
            <a:endParaRPr lang="en-US" sz="8000" b="1" dirty="0">
              <a:latin typeface="Aptos" panose="020B0004020202020204" pitchFamily="34" charset="0"/>
            </a:endParaRPr>
          </a:p>
        </p:txBody>
      </p:sp>
    </p:spTree>
    <p:extLst>
      <p:ext uri="{BB962C8B-B14F-4D97-AF65-F5344CB8AC3E}">
        <p14:creationId xmlns:p14="http://schemas.microsoft.com/office/powerpoint/2010/main" val="2585572540"/>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D990F-4489-E81F-DA0A-EF087D41308C}"/>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A9835033-BE35-CED8-EB90-5D5306EC4C0B}"/>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376E6456-DB87-2BEB-D0F6-12224B86356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43361B97-112B-2EDC-1463-E31AD1E917F3}"/>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9839055A-484B-80E5-3B50-046D362D62A6}"/>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D64A2F2B-F299-0049-496C-D4A4AD0424FC}"/>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E5CFC960-356F-C68D-7960-3543494AFA0C}"/>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0" name="TextBox 9">
            <a:extLst>
              <a:ext uri="{FF2B5EF4-FFF2-40B4-BE49-F238E27FC236}">
                <a16:creationId xmlns:a16="http://schemas.microsoft.com/office/drawing/2014/main" id="{893DA81A-4A06-66CC-3BE9-4FABDF99A1D8}"/>
              </a:ext>
            </a:extLst>
          </p:cNvPr>
          <p:cNvSpPr txBox="1"/>
          <p:nvPr/>
        </p:nvSpPr>
        <p:spPr>
          <a:xfrm>
            <a:off x="339944" y="1148159"/>
            <a:ext cx="6400849" cy="1785104"/>
          </a:xfrm>
          <a:prstGeom prst="rect">
            <a:avLst/>
          </a:prstGeom>
          <a:solidFill>
            <a:schemeClr val="accent6">
              <a:lumMod val="20000"/>
              <a:lumOff val="80000"/>
            </a:schemeClr>
          </a:solidFill>
        </p:spPr>
        <p:txBody>
          <a:bodyPr wrap="square" lIns="91440" tIns="45720" rIns="91440" bIns="45720" rtlCol="0" anchor="t">
            <a:spAutoFit/>
          </a:bodyPr>
          <a:lstStyle/>
          <a:p>
            <a:pPr algn="ctr"/>
            <a:r>
              <a:rPr lang="en-GB" sz="2800" b="1" dirty="0">
                <a:latin typeface="Aptos"/>
              </a:rPr>
              <a:t>Let's explore how to apply for a </a:t>
            </a:r>
            <a:r>
              <a:rPr lang="en-GB" sz="2800" b="1" dirty="0">
                <a:latin typeface="Aptos"/>
                <a:hlinkClick r:id="rId6"/>
              </a:rPr>
              <a:t>free Voter Authority Certificate.</a:t>
            </a:r>
            <a:r>
              <a:rPr lang="en-GB" sz="2800" b="1" dirty="0">
                <a:latin typeface="Aptos"/>
              </a:rPr>
              <a:t> </a:t>
            </a:r>
            <a:endParaRPr lang="en-US" dirty="0"/>
          </a:p>
          <a:p>
            <a:pPr algn="ctr"/>
            <a:endParaRPr lang="en-GB" dirty="0">
              <a:latin typeface="Aptos" panose="020B0004020202020204" pitchFamily="34" charset="0"/>
            </a:endParaRPr>
          </a:p>
          <a:p>
            <a:pPr algn="ctr"/>
            <a:r>
              <a:rPr lang="en-GB" dirty="0">
                <a:latin typeface="Aptos"/>
              </a:rPr>
              <a:t>You only need this if you don't have any other forms of accepted ID. </a:t>
            </a:r>
            <a:endParaRPr lang="en-GB" sz="1200" dirty="0">
              <a:solidFill>
                <a:srgbClr val="000000"/>
              </a:solidFill>
              <a:latin typeface="Aptos" panose="020B0004020202020204" pitchFamily="34" charset="0"/>
            </a:endParaRPr>
          </a:p>
        </p:txBody>
      </p:sp>
      <p:pic>
        <p:nvPicPr>
          <p:cNvPr id="1026" name="Picture 2" descr="British passport - Wikipedia">
            <a:extLst>
              <a:ext uri="{FF2B5EF4-FFF2-40B4-BE49-F238E27FC236}">
                <a16:creationId xmlns:a16="http://schemas.microsoft.com/office/drawing/2014/main" id="{5C5DC7F4-B05C-80D5-70BF-D6824E40004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44277" y="1061102"/>
            <a:ext cx="1190625" cy="16954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hotograph of a UK driving licence ">
            <a:extLst>
              <a:ext uri="{FF2B5EF4-FFF2-40B4-BE49-F238E27FC236}">
                <a16:creationId xmlns:a16="http://schemas.microsoft.com/office/drawing/2014/main" id="{76F08709-37C3-9DB0-E3D9-E0D07B731F70}"/>
              </a:ext>
              <a:ext uri="{C183D7F6-B498-43B3-948B-1728B52AA6E4}">
                <adec:decorative xmlns:adec="http://schemas.microsoft.com/office/drawing/2017/decorative" val="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16808" y="2510853"/>
            <a:ext cx="2380327" cy="148953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hotograph of a proof of age card ">
            <a:extLst>
              <a:ext uri="{FF2B5EF4-FFF2-40B4-BE49-F238E27FC236}">
                <a16:creationId xmlns:a16="http://schemas.microsoft.com/office/drawing/2014/main" id="{A8BA3460-5276-6649-00FF-B89103A9667D}"/>
              </a:ext>
              <a:ext uri="{C183D7F6-B498-43B3-948B-1728B52AA6E4}">
                <adec:decorative xmlns:adec="http://schemas.microsoft.com/office/drawing/2017/decorative" val="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38402" y="4003557"/>
            <a:ext cx="2835251" cy="178838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20F4FC4D-7D2C-C9D6-CDB3-B68C74080DE5}"/>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78EFB002-CD5A-F545-8056-A5D1D2158FF5}"/>
              </a:ext>
            </a:extLst>
          </p:cNvPr>
          <p:cNvSpPr txBox="1"/>
          <p:nvPr/>
        </p:nvSpPr>
        <p:spPr>
          <a:xfrm>
            <a:off x="421705" y="267816"/>
            <a:ext cx="453971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Photo ID – apply online</a:t>
            </a:r>
            <a:endParaRPr lang="en-US"/>
          </a:p>
          <a:p>
            <a:pPr algn="l"/>
            <a:endParaRPr lang="en-GB"/>
          </a:p>
        </p:txBody>
      </p:sp>
      <p:sp>
        <p:nvSpPr>
          <p:cNvPr id="13" name="TextBox 12">
            <a:extLst>
              <a:ext uri="{FF2B5EF4-FFF2-40B4-BE49-F238E27FC236}">
                <a16:creationId xmlns:a16="http://schemas.microsoft.com/office/drawing/2014/main" id="{DF2F76DE-29EC-AD28-2581-9ADB014AE216}"/>
              </a:ext>
            </a:extLst>
          </p:cNvPr>
          <p:cNvSpPr txBox="1"/>
          <p:nvPr/>
        </p:nvSpPr>
        <p:spPr>
          <a:xfrm>
            <a:off x="8991599" y="1184031"/>
            <a:ext cx="2098431" cy="923330"/>
          </a:xfrm>
          <a:prstGeom prst="rect">
            <a:avLst/>
          </a:prstGeom>
          <a:solidFill>
            <a:schemeClr val="accent1">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latin typeface="Aptos"/>
              </a:rPr>
              <a:t>£102</a:t>
            </a:r>
            <a:br>
              <a:rPr lang="en-GB" dirty="0">
                <a:latin typeface="Aptos"/>
              </a:rPr>
            </a:br>
            <a:r>
              <a:rPr lang="en-GB" dirty="0">
                <a:latin typeface="Aptos"/>
              </a:rPr>
              <a:t>Also allows you to travel </a:t>
            </a:r>
            <a:r>
              <a:rPr lang="en-GB">
                <a:latin typeface="Aptos"/>
              </a:rPr>
              <a:t>abroad.</a:t>
            </a:r>
            <a:endParaRPr lang="en-GB" dirty="0">
              <a:latin typeface="Aptos"/>
            </a:endParaRPr>
          </a:p>
        </p:txBody>
      </p:sp>
      <p:sp>
        <p:nvSpPr>
          <p:cNvPr id="14" name="TextBox 13">
            <a:extLst>
              <a:ext uri="{FF2B5EF4-FFF2-40B4-BE49-F238E27FC236}">
                <a16:creationId xmlns:a16="http://schemas.microsoft.com/office/drawing/2014/main" id="{4A295D46-381C-BACF-149C-B1D8F11A1585}"/>
              </a:ext>
            </a:extLst>
          </p:cNvPr>
          <p:cNvSpPr txBox="1"/>
          <p:nvPr/>
        </p:nvSpPr>
        <p:spPr>
          <a:xfrm>
            <a:off x="6893167" y="2872154"/>
            <a:ext cx="2098431" cy="923330"/>
          </a:xfrm>
          <a:prstGeom prst="rect">
            <a:avLst/>
          </a:prstGeom>
          <a:solidFill>
            <a:schemeClr val="accent4">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latin typeface="Aptos"/>
              </a:rPr>
              <a:t>£34</a:t>
            </a:r>
            <a:br>
              <a:rPr lang="en-GB" dirty="0">
                <a:latin typeface="Aptos"/>
              </a:rPr>
            </a:br>
            <a:r>
              <a:rPr lang="en-GB">
                <a:latin typeface="Aptos"/>
              </a:rPr>
              <a:t>Widely accepted form of ID.</a:t>
            </a:r>
            <a:endParaRPr lang="en-GB" dirty="0">
              <a:latin typeface="Aptos"/>
            </a:endParaRPr>
          </a:p>
        </p:txBody>
      </p:sp>
      <p:sp>
        <p:nvSpPr>
          <p:cNvPr id="15" name="TextBox 14">
            <a:extLst>
              <a:ext uri="{FF2B5EF4-FFF2-40B4-BE49-F238E27FC236}">
                <a16:creationId xmlns:a16="http://schemas.microsoft.com/office/drawing/2014/main" id="{4B3C30E4-CA59-DE8B-2DFE-F6C96F0F58C5}"/>
              </a:ext>
            </a:extLst>
          </p:cNvPr>
          <p:cNvSpPr txBox="1"/>
          <p:nvPr/>
        </p:nvSpPr>
        <p:spPr>
          <a:xfrm>
            <a:off x="9460521" y="4724399"/>
            <a:ext cx="2098431" cy="923330"/>
          </a:xfrm>
          <a:prstGeom prst="rect">
            <a:avLst/>
          </a:prstGeom>
          <a:solidFill>
            <a:schemeClr val="tx2">
              <a:lumMod val="10000"/>
              <a:lumOff val="9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latin typeface="Aptos"/>
              </a:rPr>
              <a:t>£15</a:t>
            </a:r>
            <a:br>
              <a:rPr lang="en-GB" dirty="0">
                <a:latin typeface="Aptos"/>
              </a:rPr>
            </a:br>
            <a:r>
              <a:rPr lang="en-GB" dirty="0">
                <a:latin typeface="Aptos"/>
              </a:rPr>
              <a:t>Widely accepted proof </a:t>
            </a:r>
            <a:r>
              <a:rPr lang="en-GB">
                <a:latin typeface="Aptos"/>
              </a:rPr>
              <a:t>of age.</a:t>
            </a:r>
            <a:endParaRPr lang="en-GB" dirty="0">
              <a:latin typeface="Aptos"/>
            </a:endParaRPr>
          </a:p>
        </p:txBody>
      </p:sp>
      <p:pic>
        <p:nvPicPr>
          <p:cNvPr id="16" name="Picture 15" descr="A screenshot of a document about photo ID">
            <a:extLst>
              <a:ext uri="{FF2B5EF4-FFF2-40B4-BE49-F238E27FC236}">
                <a16:creationId xmlns:a16="http://schemas.microsoft.com/office/drawing/2014/main" id="{8CB0ED24-9E23-C82D-21FB-CE54CE65D55E}"/>
              </a:ext>
            </a:extLst>
          </p:cNvPr>
          <p:cNvPicPr>
            <a:picLocks noChangeAspect="1"/>
          </p:cNvPicPr>
          <p:nvPr/>
        </p:nvPicPr>
        <p:blipFill>
          <a:blip r:embed="rId10"/>
          <a:stretch>
            <a:fillRect/>
          </a:stretch>
        </p:blipFill>
        <p:spPr>
          <a:xfrm>
            <a:off x="3189113" y="2872154"/>
            <a:ext cx="1997528" cy="3561753"/>
          </a:xfrm>
          <a:prstGeom prst="rect">
            <a:avLst/>
          </a:prstGeom>
          <a:ln>
            <a:noFill/>
          </a:ln>
          <a:effectLst>
            <a:outerShdw blurRad="292100" dist="139700" dir="2700000" algn="tl" rotWithShape="0">
              <a:srgbClr val="333333">
                <a:alpha val="65000"/>
              </a:srgbClr>
            </a:outerShdw>
          </a:effectLst>
        </p:spPr>
      </p:pic>
      <p:pic>
        <p:nvPicPr>
          <p:cNvPr id="18" name="Picture 2" descr="Image of a  Voter Authority Certificate ">
            <a:extLst>
              <a:ext uri="{FF2B5EF4-FFF2-40B4-BE49-F238E27FC236}">
                <a16:creationId xmlns:a16="http://schemas.microsoft.com/office/drawing/2014/main" id="{8530293D-490A-6565-8F9F-DB14F02E07F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373344">
            <a:off x="476203" y="3000919"/>
            <a:ext cx="2650940" cy="2650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1727433"/>
      </p:ext>
    </p:extLst>
  </p:cSld>
  <p:clrMapOvr>
    <a:masterClrMapping/>
  </p:clrMapOvr>
  <mc:AlternateContent xmlns:mc="http://schemas.openxmlformats.org/markup-compatibility/2006">
    <mc:Choice xmlns:p14="http://schemas.microsoft.com/office/powerpoint/2010/main" Requires="p14">
      <p:transition spd="slow" p14:dur="2000" advTm="10845"/>
    </mc:Choice>
    <mc:Fallback>
      <p:transition spd="slow" advTm="10845"/>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C0A55-499D-C8B1-606F-4E50A1FE32B3}"/>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62685D04-B6CF-1113-E560-EF065EB804E6}"/>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2E41D56B-41A3-8BAC-2C65-8B5E19A6093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C08A746E-608B-A050-DD41-6C4D615B2E46}"/>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CE844D8C-AFB7-DC2F-C186-D03580DDD8C7}"/>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B55BD3BB-AEDA-8F96-C226-D1039414D857}"/>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12C620C5-441B-1550-6856-93D0230D42DF}"/>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8" name="Rectangle 7">
            <a:extLst>
              <a:ext uri="{FF2B5EF4-FFF2-40B4-BE49-F238E27FC236}">
                <a16:creationId xmlns:a16="http://schemas.microsoft.com/office/drawing/2014/main" id="{671E8236-B0C2-B4A1-159F-18E8DEAA7201}"/>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5BB38E1C-0BDA-EDD0-CBD7-02AA932E7246}"/>
              </a:ext>
            </a:extLst>
          </p:cNvPr>
          <p:cNvSpPr txBox="1"/>
          <p:nvPr/>
        </p:nvSpPr>
        <p:spPr>
          <a:xfrm>
            <a:off x="408738" y="267816"/>
            <a:ext cx="7145797"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Create your own ID checklist poster</a:t>
            </a:r>
            <a:r>
              <a:rPr lang="en-GB" sz="3200" b="1" u="sng" dirty="0">
                <a:latin typeface="Aptos"/>
              </a:rPr>
              <a:t>!</a:t>
            </a:r>
          </a:p>
          <a:p>
            <a:pPr algn="l"/>
            <a:endParaRPr lang="en-GB"/>
          </a:p>
        </p:txBody>
      </p:sp>
      <p:sp>
        <p:nvSpPr>
          <p:cNvPr id="13" name="TextBox 12">
            <a:extLst>
              <a:ext uri="{FF2B5EF4-FFF2-40B4-BE49-F238E27FC236}">
                <a16:creationId xmlns:a16="http://schemas.microsoft.com/office/drawing/2014/main" id="{2EFBFBC0-7FF1-2EC7-E85D-6678A832E564}"/>
              </a:ext>
            </a:extLst>
          </p:cNvPr>
          <p:cNvSpPr txBox="1"/>
          <p:nvPr/>
        </p:nvSpPr>
        <p:spPr>
          <a:xfrm>
            <a:off x="7211760" y="1658471"/>
            <a:ext cx="4642338" cy="3785652"/>
          </a:xfrm>
          <a:prstGeom prst="rect">
            <a:avLst/>
          </a:prstGeom>
          <a:solidFill>
            <a:schemeClr val="accent6">
              <a:lumMod val="20000"/>
              <a:lumOff val="80000"/>
            </a:schemeClr>
          </a:solid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a:latin typeface="Aptos"/>
              </a:rPr>
              <a:t>What should Photo ID include?</a:t>
            </a:r>
            <a:endParaRPr lang="en-GB" sz="2400" dirty="0">
              <a:latin typeface="Aptos"/>
            </a:endParaRPr>
          </a:p>
          <a:p>
            <a:pPr algn="ctr"/>
            <a:endParaRPr lang="en-GB" sz="2400" dirty="0">
              <a:latin typeface="Aptos"/>
            </a:endParaRPr>
          </a:p>
          <a:p>
            <a:pPr marL="342900" indent="-342900">
              <a:buAutoNum type="arabicPeriod"/>
            </a:pPr>
            <a:r>
              <a:rPr lang="en-GB" sz="2400">
                <a:latin typeface="Aptos"/>
              </a:rPr>
              <a:t>_</a:t>
            </a:r>
            <a:br>
              <a:rPr lang="en-GB" sz="2400" dirty="0">
                <a:latin typeface="Aptos"/>
              </a:rPr>
            </a:br>
            <a:endParaRPr lang="en-GB" sz="2400" dirty="0">
              <a:latin typeface="Aptos"/>
            </a:endParaRPr>
          </a:p>
          <a:p>
            <a:pPr marL="342900" indent="-342900">
              <a:buAutoNum type="arabicPeriod"/>
            </a:pPr>
            <a:r>
              <a:rPr lang="en-GB" sz="2400">
                <a:latin typeface="Aptos"/>
              </a:rPr>
              <a:t>_</a:t>
            </a:r>
            <a:br>
              <a:rPr lang="en-GB" sz="2400" dirty="0">
                <a:latin typeface="Aptos"/>
              </a:rPr>
            </a:br>
            <a:endParaRPr lang="en-GB" sz="2400" dirty="0">
              <a:latin typeface="Aptos"/>
            </a:endParaRPr>
          </a:p>
          <a:p>
            <a:pPr marL="342900" indent="-342900">
              <a:buAutoNum type="arabicPeriod"/>
            </a:pPr>
            <a:r>
              <a:rPr lang="en-GB" sz="2400">
                <a:latin typeface="Aptos"/>
              </a:rPr>
              <a:t>_</a:t>
            </a:r>
            <a:br>
              <a:rPr lang="en-GB" sz="2400" dirty="0">
                <a:latin typeface="Aptos"/>
              </a:rPr>
            </a:br>
            <a:endParaRPr lang="en-GB" sz="2400" dirty="0">
              <a:latin typeface="Aptos"/>
            </a:endParaRPr>
          </a:p>
          <a:p>
            <a:pPr marL="342900" indent="-342900">
              <a:buAutoNum type="arabicPeriod"/>
            </a:pPr>
            <a:r>
              <a:rPr lang="en-GB" sz="2400">
                <a:latin typeface="Aptos"/>
              </a:rPr>
              <a:t>_</a:t>
            </a:r>
            <a:br>
              <a:rPr lang="en-GB" sz="2400" dirty="0">
                <a:latin typeface="Aptos"/>
              </a:rPr>
            </a:br>
            <a:endParaRPr lang="en-GB" sz="2400" dirty="0">
              <a:latin typeface="Aptos"/>
            </a:endParaRPr>
          </a:p>
        </p:txBody>
      </p:sp>
      <p:pic>
        <p:nvPicPr>
          <p:cNvPr id="14" name="Picture 13" descr="A person in a white shirt&#10;&#10;AI-generated content may be incorrect.">
            <a:extLst>
              <a:ext uri="{FF2B5EF4-FFF2-40B4-BE49-F238E27FC236}">
                <a16:creationId xmlns:a16="http://schemas.microsoft.com/office/drawing/2014/main" id="{442C644D-A51A-14A2-6000-BD76081CAC4F}"/>
              </a:ext>
            </a:extLst>
          </p:cNvPr>
          <p:cNvPicPr>
            <a:picLocks noChangeAspect="1"/>
          </p:cNvPicPr>
          <p:nvPr/>
        </p:nvPicPr>
        <p:blipFill>
          <a:blip r:embed="rId6"/>
          <a:stretch>
            <a:fillRect/>
          </a:stretch>
        </p:blipFill>
        <p:spPr>
          <a:xfrm>
            <a:off x="10708168" y="2057055"/>
            <a:ext cx="1037495" cy="808893"/>
          </a:xfrm>
          <a:prstGeom prst="rect">
            <a:avLst/>
          </a:prstGeom>
        </p:spPr>
      </p:pic>
      <p:pic>
        <p:nvPicPr>
          <p:cNvPr id="15" name="Picture 14" descr="A key with a green house shaped keyring&#10;&#10;AI-generated content may be incorrect.">
            <a:extLst>
              <a:ext uri="{FF2B5EF4-FFF2-40B4-BE49-F238E27FC236}">
                <a16:creationId xmlns:a16="http://schemas.microsoft.com/office/drawing/2014/main" id="{C6665E4E-1B12-8DA6-A9DF-E9BF84FF6BA6}"/>
              </a:ext>
            </a:extLst>
          </p:cNvPr>
          <p:cNvPicPr>
            <a:picLocks noChangeAspect="1"/>
          </p:cNvPicPr>
          <p:nvPr/>
        </p:nvPicPr>
        <p:blipFill>
          <a:blip r:embed="rId7"/>
          <a:stretch>
            <a:fillRect/>
          </a:stretch>
        </p:blipFill>
        <p:spPr>
          <a:xfrm>
            <a:off x="10816606" y="4545279"/>
            <a:ext cx="931167" cy="691662"/>
          </a:xfrm>
          <a:prstGeom prst="rect">
            <a:avLst/>
          </a:prstGeom>
        </p:spPr>
      </p:pic>
      <p:pic>
        <p:nvPicPr>
          <p:cNvPr id="16" name="Picture 15" descr="A cake with candles on top&#10;&#10;AI-generated content may be incorrect.">
            <a:extLst>
              <a:ext uri="{FF2B5EF4-FFF2-40B4-BE49-F238E27FC236}">
                <a16:creationId xmlns:a16="http://schemas.microsoft.com/office/drawing/2014/main" id="{E801589C-8F10-339F-641A-0E352A38132C}"/>
              </a:ext>
            </a:extLst>
          </p:cNvPr>
          <p:cNvPicPr>
            <a:picLocks noChangeAspect="1"/>
          </p:cNvPicPr>
          <p:nvPr/>
        </p:nvPicPr>
        <p:blipFill>
          <a:blip r:embed="rId8"/>
          <a:stretch>
            <a:fillRect/>
          </a:stretch>
        </p:blipFill>
        <p:spPr>
          <a:xfrm>
            <a:off x="10819538" y="3739317"/>
            <a:ext cx="931987" cy="703386"/>
          </a:xfrm>
          <a:prstGeom prst="rect">
            <a:avLst/>
          </a:prstGeom>
        </p:spPr>
      </p:pic>
      <p:pic>
        <p:nvPicPr>
          <p:cNvPr id="17" name="Picture 16" descr="A person holding a camera&#10;&#10;AI-generated content may be incorrect.">
            <a:extLst>
              <a:ext uri="{FF2B5EF4-FFF2-40B4-BE49-F238E27FC236}">
                <a16:creationId xmlns:a16="http://schemas.microsoft.com/office/drawing/2014/main" id="{856EF297-6ECB-D26B-9C12-A48E5761E856}"/>
              </a:ext>
            </a:extLst>
          </p:cNvPr>
          <p:cNvPicPr>
            <a:picLocks noChangeAspect="1"/>
          </p:cNvPicPr>
          <p:nvPr/>
        </p:nvPicPr>
        <p:blipFill>
          <a:blip r:embed="rId9"/>
          <a:stretch>
            <a:fillRect/>
          </a:stretch>
        </p:blipFill>
        <p:spPr>
          <a:xfrm>
            <a:off x="10822468" y="2968523"/>
            <a:ext cx="927590" cy="656494"/>
          </a:xfrm>
          <a:prstGeom prst="rect">
            <a:avLst/>
          </a:prstGeom>
        </p:spPr>
      </p:pic>
      <p:sp>
        <p:nvSpPr>
          <p:cNvPr id="10" name="Rectangle 9">
            <a:extLst>
              <a:ext uri="{FF2B5EF4-FFF2-40B4-BE49-F238E27FC236}">
                <a16:creationId xmlns:a16="http://schemas.microsoft.com/office/drawing/2014/main" id="{B7C13DDB-76A2-77FC-ED4F-8EFE5F8D7E00}"/>
              </a:ext>
            </a:extLst>
          </p:cNvPr>
          <p:cNvSpPr/>
          <p:nvPr/>
        </p:nvSpPr>
        <p:spPr>
          <a:xfrm>
            <a:off x="371897" y="1256756"/>
            <a:ext cx="6399196" cy="4437118"/>
          </a:xfrm>
          <a:prstGeom prst="rect">
            <a:avLst/>
          </a:prstGeom>
          <a:solidFill>
            <a:schemeClr val="accent6">
              <a:lumMod val="75000"/>
            </a:schemeClr>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FD81362-0DBE-C5E5-7000-7955FDDDAF16}"/>
              </a:ext>
            </a:extLst>
          </p:cNvPr>
          <p:cNvSpPr/>
          <p:nvPr/>
        </p:nvSpPr>
        <p:spPr>
          <a:xfrm>
            <a:off x="705840" y="1615590"/>
            <a:ext cx="5772209" cy="378016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BC418410-DBE5-1C38-C3DB-7EF5BE3794B8}"/>
              </a:ext>
            </a:extLst>
          </p:cNvPr>
          <p:cNvSpPr txBox="1"/>
          <p:nvPr/>
        </p:nvSpPr>
        <p:spPr>
          <a:xfrm>
            <a:off x="1066603" y="1835186"/>
            <a:ext cx="503499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u="sng">
                <a:latin typeface="Aptos"/>
              </a:rPr>
              <a:t>Photo ID </a:t>
            </a:r>
            <a:endParaRPr lang="en-US" sz="2400" u="sng">
              <a:latin typeface="Aptos"/>
            </a:endParaRPr>
          </a:p>
        </p:txBody>
      </p:sp>
    </p:spTree>
    <p:extLst>
      <p:ext uri="{BB962C8B-B14F-4D97-AF65-F5344CB8AC3E}">
        <p14:creationId xmlns:p14="http://schemas.microsoft.com/office/powerpoint/2010/main" val="646586347"/>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98FDD-7B2C-BEA0-3B1D-04D1BD37197D}"/>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4C263F28-DE60-1C49-B8CF-C5C2D8D7FD44}"/>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CBC95A4B-1018-B1A3-5DCE-43D1CB8F33B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F2472631-B4AA-6F2A-3628-12586A68CFEA}"/>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B3093527-3A80-294E-2432-DC99B3EED047}"/>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6A537AC6-B7F2-BBBE-4858-D54205683C86}"/>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418A97FC-8C95-C77D-0447-980B95A31447}"/>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8" name="Rectangle 7">
            <a:extLst>
              <a:ext uri="{FF2B5EF4-FFF2-40B4-BE49-F238E27FC236}">
                <a16:creationId xmlns:a16="http://schemas.microsoft.com/office/drawing/2014/main" id="{09BD6F23-45EE-A797-B42A-3709B021FC54}"/>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94D69A2-20EE-4E50-B479-07531C114464}"/>
              </a:ext>
            </a:extLst>
          </p:cNvPr>
          <p:cNvSpPr txBox="1"/>
          <p:nvPr/>
        </p:nvSpPr>
        <p:spPr>
          <a:xfrm>
            <a:off x="421705" y="267816"/>
            <a:ext cx="453971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Photo ID – Easy read</a:t>
            </a:r>
          </a:p>
          <a:p>
            <a:pPr algn="l"/>
            <a:endParaRPr lang="en-GB"/>
          </a:p>
        </p:txBody>
      </p:sp>
      <p:sp>
        <p:nvSpPr>
          <p:cNvPr id="10" name="TextBox 9">
            <a:extLst>
              <a:ext uri="{FF2B5EF4-FFF2-40B4-BE49-F238E27FC236}">
                <a16:creationId xmlns:a16="http://schemas.microsoft.com/office/drawing/2014/main" id="{4A40F3D2-976C-6087-B298-3CC2EEC3E1C3}"/>
              </a:ext>
            </a:extLst>
          </p:cNvPr>
          <p:cNvSpPr txBox="1"/>
          <p:nvPr/>
        </p:nvSpPr>
        <p:spPr>
          <a:xfrm>
            <a:off x="948979" y="1359348"/>
            <a:ext cx="9618402" cy="4154984"/>
          </a:xfrm>
          <a:prstGeom prst="rect">
            <a:avLst/>
          </a:prstGeom>
          <a:solidFill>
            <a:schemeClr val="tx2">
              <a:lumMod val="10000"/>
              <a:lumOff val="9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latin typeface="Aptos"/>
                <a:cs typeface="Segoe UI"/>
              </a:rPr>
              <a:t>Once you are </a:t>
            </a:r>
            <a:r>
              <a:rPr lang="en-GB" sz="2400" b="1">
                <a:latin typeface="Aptos"/>
                <a:cs typeface="Segoe UI"/>
              </a:rPr>
              <a:t>registered</a:t>
            </a:r>
            <a:r>
              <a:rPr lang="en-GB" sz="2400" dirty="0">
                <a:latin typeface="Aptos"/>
                <a:cs typeface="Segoe UI"/>
              </a:rPr>
              <a:t> </a:t>
            </a:r>
            <a:r>
              <a:rPr lang="en-GB" sz="2400">
                <a:latin typeface="Aptos"/>
                <a:cs typeface="Segoe UI"/>
              </a:rPr>
              <a:t>to vote, you will need to have a </a:t>
            </a:r>
            <a:r>
              <a:rPr lang="en-GB" sz="2400" b="1">
                <a:latin typeface="Aptos"/>
                <a:cs typeface="Segoe UI"/>
              </a:rPr>
              <a:t>Photo ID</a:t>
            </a:r>
            <a:r>
              <a:rPr lang="en-GB" sz="2400">
                <a:latin typeface="Aptos"/>
                <a:cs typeface="Segoe UI"/>
              </a:rPr>
              <a:t> to show if you vote in person. This </a:t>
            </a:r>
            <a:r>
              <a:rPr lang="en-GB" sz="2400" b="1">
                <a:latin typeface="Aptos"/>
                <a:cs typeface="Segoe UI"/>
              </a:rPr>
              <a:t>Photo ID</a:t>
            </a:r>
            <a:r>
              <a:rPr lang="en-GB" sz="2400">
                <a:latin typeface="Aptos"/>
                <a:cs typeface="Segoe UI"/>
              </a:rPr>
              <a:t> proves who you are.</a:t>
            </a:r>
            <a:endParaRPr lang="en-GB" sz="2400" dirty="0">
              <a:latin typeface="Aptos"/>
              <a:cs typeface="Segoe UI"/>
            </a:endParaRPr>
          </a:p>
          <a:p>
            <a:endParaRPr lang="en-GB" sz="2400" dirty="0">
              <a:latin typeface="Aptos"/>
              <a:cs typeface="Segoe UI"/>
            </a:endParaRPr>
          </a:p>
          <a:p>
            <a:endParaRPr lang="en-GB" sz="2400" dirty="0">
              <a:latin typeface="Aptos"/>
              <a:cs typeface="Segoe UI"/>
            </a:endParaRPr>
          </a:p>
          <a:p>
            <a:r>
              <a:rPr lang="en-GB" sz="2400" dirty="0">
                <a:latin typeface="Aptos"/>
                <a:cs typeface="Segoe UI"/>
              </a:rPr>
              <a:t>There are different ways to vote in the UK:</a:t>
            </a:r>
            <a:endParaRPr lang="en-US" sz="2400">
              <a:latin typeface="Aptos"/>
              <a:cs typeface="Segoe UI"/>
            </a:endParaRPr>
          </a:p>
          <a:p>
            <a:pPr marL="285750" indent="-285750">
              <a:buFont typeface="Arial,Sans-Serif"/>
              <a:buChar char="•"/>
            </a:pPr>
            <a:r>
              <a:rPr lang="en-GB" sz="2400">
                <a:latin typeface="Aptos"/>
                <a:cs typeface="Arial"/>
              </a:rPr>
              <a:t>In person (on your own or with support)</a:t>
            </a:r>
            <a:endParaRPr lang="en-US" sz="2400">
              <a:latin typeface="Aptos"/>
              <a:cs typeface="Arial"/>
            </a:endParaRPr>
          </a:p>
          <a:p>
            <a:pPr marL="285750" indent="-285750">
              <a:buFont typeface="Arial,Sans-Serif"/>
              <a:buChar char="•"/>
            </a:pPr>
            <a:r>
              <a:rPr lang="en-GB" sz="2400">
                <a:latin typeface="Aptos"/>
                <a:cs typeface="Arial"/>
              </a:rPr>
              <a:t>Postal voting </a:t>
            </a:r>
            <a:endParaRPr lang="en-US" sz="2400">
              <a:latin typeface="Aptos"/>
              <a:cs typeface="Arial"/>
            </a:endParaRPr>
          </a:p>
          <a:p>
            <a:pPr marL="285750" indent="-285750">
              <a:buFont typeface="Arial,Sans-Serif"/>
              <a:buChar char="•"/>
            </a:pPr>
            <a:r>
              <a:rPr lang="en-GB" sz="2400">
                <a:latin typeface="Aptos"/>
                <a:cs typeface="Arial"/>
              </a:rPr>
              <a:t>Proxy voting (when someone votes for you)</a:t>
            </a:r>
            <a:endParaRPr lang="en-GB" sz="2400" dirty="0">
              <a:latin typeface="Aptos"/>
              <a:cs typeface="Arial"/>
            </a:endParaRPr>
          </a:p>
          <a:p>
            <a:pPr marL="285750" indent="-285750">
              <a:buFont typeface="Arial,Sans-Serif"/>
              <a:buChar char="•"/>
            </a:pPr>
            <a:endParaRPr lang="en-GB" sz="2400" dirty="0">
              <a:latin typeface="Aptos"/>
              <a:cs typeface="Arial"/>
            </a:endParaRPr>
          </a:p>
          <a:p>
            <a:endParaRPr lang="en-GB" sz="2400" dirty="0">
              <a:latin typeface="Aptos"/>
              <a:cs typeface="Arial"/>
            </a:endParaRPr>
          </a:p>
          <a:p>
            <a:r>
              <a:rPr lang="en-GB" sz="2400" dirty="0">
                <a:latin typeface="Aptos"/>
                <a:cs typeface="Segoe UI"/>
              </a:rPr>
              <a:t>You only need Photo </a:t>
            </a:r>
            <a:r>
              <a:rPr lang="en-GB" sz="2400">
                <a:latin typeface="Aptos"/>
                <a:cs typeface="Segoe UI"/>
              </a:rPr>
              <a:t>if you are </a:t>
            </a:r>
            <a:r>
              <a:rPr lang="en-GB" sz="2400" b="1">
                <a:latin typeface="Aptos"/>
                <a:cs typeface="Segoe UI"/>
              </a:rPr>
              <a:t>voting in person.</a:t>
            </a:r>
            <a:endParaRPr lang="en-GB" sz="2400" b="1">
              <a:latin typeface="Aptos"/>
            </a:endParaRPr>
          </a:p>
        </p:txBody>
      </p:sp>
      <p:pic>
        <p:nvPicPr>
          <p:cNvPr id="19" name="Picture 18" descr="A group of people standing in a row&#10;&#10;AI-generated content may be incorrect.">
            <a:extLst>
              <a:ext uri="{FF2B5EF4-FFF2-40B4-BE49-F238E27FC236}">
                <a16:creationId xmlns:a16="http://schemas.microsoft.com/office/drawing/2014/main" id="{AB938EAC-1C8F-553A-0DD2-F11A943B0EB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85073" y="2607106"/>
            <a:ext cx="1128291" cy="1268987"/>
          </a:xfrm>
          <a:prstGeom prst="rect">
            <a:avLst/>
          </a:prstGeom>
        </p:spPr>
      </p:pic>
      <p:pic>
        <p:nvPicPr>
          <p:cNvPr id="21" name="Picture 20" descr="Women sitting at a round table talking to a person&#10;&#10;AI-generated content may be incorrect.">
            <a:extLst>
              <a:ext uri="{FF2B5EF4-FFF2-40B4-BE49-F238E27FC236}">
                <a16:creationId xmlns:a16="http://schemas.microsoft.com/office/drawing/2014/main" id="{B03FA238-7A9C-FE82-6788-A9272C055F0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90102" y="3238103"/>
            <a:ext cx="1422625" cy="1597892"/>
          </a:xfrm>
          <a:prstGeom prst="rect">
            <a:avLst/>
          </a:prstGeom>
        </p:spPr>
      </p:pic>
      <p:pic>
        <p:nvPicPr>
          <p:cNvPr id="23" name="Picture 22" descr="A red mailbox with a white sign&#10;&#10;AI-generated content may be incorrect.">
            <a:extLst>
              <a:ext uri="{FF2B5EF4-FFF2-40B4-BE49-F238E27FC236}">
                <a16:creationId xmlns:a16="http://schemas.microsoft.com/office/drawing/2014/main" id="{50F7D0B6-3AB2-E0CD-E802-E5F02218BED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04144" y="2801273"/>
            <a:ext cx="788218" cy="880258"/>
          </a:xfrm>
          <a:prstGeom prst="rect">
            <a:avLst/>
          </a:prstGeom>
        </p:spPr>
      </p:pic>
      <p:pic>
        <p:nvPicPr>
          <p:cNvPr id="25" name="Picture 24" descr="Several cards and a passport&#10;&#10;AI-generated content may be incorrect.">
            <a:extLst>
              <a:ext uri="{FF2B5EF4-FFF2-40B4-BE49-F238E27FC236}">
                <a16:creationId xmlns:a16="http://schemas.microsoft.com/office/drawing/2014/main" id="{27CD0C4C-96A4-4651-BC49-17D9E3AAE82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015771" y="1132921"/>
            <a:ext cx="1388259" cy="1336889"/>
          </a:xfrm>
          <a:prstGeom prst="rect">
            <a:avLst/>
          </a:prstGeom>
        </p:spPr>
      </p:pic>
    </p:spTree>
    <p:extLst>
      <p:ext uri="{BB962C8B-B14F-4D97-AF65-F5344CB8AC3E}">
        <p14:creationId xmlns:p14="http://schemas.microsoft.com/office/powerpoint/2010/main" val="3713289474"/>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C5880-E0F4-34E1-BA25-ACBD22D79DFA}"/>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A3E7B3BD-31C6-8B36-6C3E-C337112F567E}"/>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D6DFBEB2-AB70-0A93-229D-D7FB0B9B229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2EEF8EAC-CD3A-8E98-1E7F-10E605500FF0}"/>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72BC5899-4847-0A6F-8419-B01862DAED91}"/>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11605E4E-D5AD-8C84-6E86-61C0678E7AD5}"/>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63F7D50B-8D4D-051B-7DF8-C27199A9E98E}"/>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dirty="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dirty="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8" name="Rectangle 7">
            <a:extLst>
              <a:ext uri="{FF2B5EF4-FFF2-40B4-BE49-F238E27FC236}">
                <a16:creationId xmlns:a16="http://schemas.microsoft.com/office/drawing/2014/main" id="{A9AC0DE1-5289-826F-1045-5BA1614F6955}"/>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EA2EDE2F-6CD1-1812-B00A-3A1B6477D6F1}"/>
              </a:ext>
            </a:extLst>
          </p:cNvPr>
          <p:cNvSpPr txBox="1"/>
          <p:nvPr/>
        </p:nvSpPr>
        <p:spPr>
          <a:xfrm>
            <a:off x="421705" y="267816"/>
            <a:ext cx="453971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Photo ID – Easy read</a:t>
            </a:r>
          </a:p>
          <a:p>
            <a:pPr algn="l"/>
            <a:endParaRPr lang="en-GB"/>
          </a:p>
        </p:txBody>
      </p:sp>
      <p:sp>
        <p:nvSpPr>
          <p:cNvPr id="10" name="TextBox 9">
            <a:extLst>
              <a:ext uri="{FF2B5EF4-FFF2-40B4-BE49-F238E27FC236}">
                <a16:creationId xmlns:a16="http://schemas.microsoft.com/office/drawing/2014/main" id="{E8EBE2BE-5706-306A-CB2D-0CE7C84F0128}"/>
              </a:ext>
            </a:extLst>
          </p:cNvPr>
          <p:cNvSpPr txBox="1"/>
          <p:nvPr/>
        </p:nvSpPr>
        <p:spPr>
          <a:xfrm>
            <a:off x="714517" y="1205483"/>
            <a:ext cx="9618402" cy="4708981"/>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latin typeface="Aptos"/>
                <a:cs typeface="Segoe UI"/>
              </a:rPr>
              <a:t>You can use lots of different types of ID for your </a:t>
            </a:r>
            <a:r>
              <a:rPr lang="en-GB" sz="2000" b="1" dirty="0">
                <a:latin typeface="Aptos"/>
                <a:cs typeface="Segoe UI"/>
              </a:rPr>
              <a:t>Photo ID:</a:t>
            </a:r>
            <a:endParaRPr lang="en-US" sz="2000" dirty="0">
              <a:latin typeface="Aptos"/>
              <a:cs typeface="Segoe UI"/>
            </a:endParaRPr>
          </a:p>
          <a:p>
            <a:endParaRPr lang="en-GB" sz="2000" dirty="0">
              <a:latin typeface="Aptos"/>
              <a:cs typeface="Segoe UI"/>
            </a:endParaRPr>
          </a:p>
          <a:p>
            <a:pPr marL="285750" indent="-285750">
              <a:buFont typeface="Arial"/>
              <a:buChar char="•"/>
            </a:pPr>
            <a:r>
              <a:rPr lang="en-GB" sz="2000">
                <a:latin typeface="Aptos"/>
                <a:cs typeface="Arial"/>
              </a:rPr>
              <a:t>Driving Licence </a:t>
            </a:r>
            <a:endParaRPr lang="en-US" sz="2000">
              <a:latin typeface="Aptos"/>
              <a:cs typeface="Arial"/>
            </a:endParaRPr>
          </a:p>
          <a:p>
            <a:pPr marL="285750" indent="-285750">
              <a:buFont typeface="Arial"/>
              <a:buChar char="•"/>
            </a:pPr>
            <a:r>
              <a:rPr lang="en-GB" sz="2000">
                <a:latin typeface="Aptos"/>
                <a:cs typeface="Arial"/>
              </a:rPr>
              <a:t>Passport</a:t>
            </a:r>
            <a:endParaRPr lang="en-GB" sz="2000" dirty="0">
              <a:latin typeface="Aptos"/>
              <a:cs typeface="Arial"/>
            </a:endParaRPr>
          </a:p>
          <a:p>
            <a:pPr marL="285750" indent="-285750">
              <a:buFont typeface="Arial"/>
              <a:buChar char="•"/>
            </a:pPr>
            <a:r>
              <a:rPr lang="en-GB" sz="2000">
                <a:latin typeface="Aptos"/>
                <a:cs typeface="Arial"/>
              </a:rPr>
              <a:t>Blue Badge Card</a:t>
            </a:r>
            <a:endParaRPr lang="en-US" sz="2000">
              <a:latin typeface="Aptos"/>
              <a:cs typeface="Arial"/>
            </a:endParaRPr>
          </a:p>
          <a:p>
            <a:pPr marL="285750" indent="-285750">
              <a:buFont typeface="Arial"/>
              <a:buChar char="•"/>
            </a:pPr>
            <a:r>
              <a:rPr lang="en-GB" sz="2000">
                <a:latin typeface="Aptos"/>
                <a:cs typeface="Arial"/>
              </a:rPr>
              <a:t>PASS Cards (Proof of Age Standards Scheme)</a:t>
            </a:r>
            <a:endParaRPr lang="en-GB" sz="2000" dirty="0">
              <a:latin typeface="Aptos"/>
              <a:cs typeface="Arial"/>
            </a:endParaRPr>
          </a:p>
          <a:p>
            <a:pPr marL="285750" indent="-285750">
              <a:buFont typeface="Arial"/>
              <a:buChar char="•"/>
            </a:pPr>
            <a:endParaRPr lang="en-GB" sz="2000" dirty="0">
              <a:latin typeface="Aptos"/>
              <a:cs typeface="Arial"/>
            </a:endParaRPr>
          </a:p>
          <a:p>
            <a:r>
              <a:rPr lang="en-GB" sz="2000" dirty="0">
                <a:latin typeface="Aptos"/>
                <a:cs typeface="Segoe UI"/>
              </a:rPr>
              <a:t>If you don’t have a </a:t>
            </a:r>
            <a:r>
              <a:rPr lang="en-GB" sz="2000" b="1" dirty="0">
                <a:latin typeface="Aptos"/>
                <a:cs typeface="Segoe UI"/>
              </a:rPr>
              <a:t>Photo ID</a:t>
            </a:r>
            <a:r>
              <a:rPr lang="en-GB" sz="2000" dirty="0">
                <a:latin typeface="Aptos"/>
                <a:cs typeface="Segoe UI"/>
              </a:rPr>
              <a:t> then you can get a FREE </a:t>
            </a:r>
            <a:r>
              <a:rPr lang="en-GB" sz="2000" b="1" dirty="0">
                <a:latin typeface="Aptos"/>
                <a:cs typeface="Segoe UI"/>
              </a:rPr>
              <a:t>Voter Authority Certificate</a:t>
            </a:r>
            <a:r>
              <a:rPr lang="en-US" sz="2000" dirty="0">
                <a:latin typeface="Aptos"/>
                <a:cs typeface="Segoe UI"/>
              </a:rPr>
              <a:t>.</a:t>
            </a:r>
          </a:p>
          <a:p>
            <a:pPr marL="285750" indent="-285750">
              <a:buFont typeface="Arial"/>
              <a:buChar char="•"/>
            </a:pPr>
            <a:endParaRPr lang="en-GB" sz="2000" dirty="0">
              <a:latin typeface="Aptos"/>
              <a:cs typeface="Segoe UI"/>
            </a:endParaRPr>
          </a:p>
          <a:p>
            <a:pPr marL="285750" indent="-285750">
              <a:buFont typeface="Arial"/>
              <a:buChar char="•"/>
            </a:pPr>
            <a:endParaRPr lang="en-GB" sz="2000" dirty="0">
              <a:latin typeface="Aptos"/>
              <a:cs typeface="Segoe UI"/>
            </a:endParaRPr>
          </a:p>
          <a:p>
            <a:r>
              <a:rPr lang="en-GB" sz="2000">
                <a:latin typeface="Aptos"/>
                <a:cs typeface="Segoe UI"/>
              </a:rPr>
              <a:t>You can get a </a:t>
            </a:r>
            <a:r>
              <a:rPr lang="en-GB" sz="2000" b="1">
                <a:latin typeface="Aptos"/>
                <a:cs typeface="Segoe UI"/>
              </a:rPr>
              <a:t>Voter Authority Certificate</a:t>
            </a:r>
            <a:r>
              <a:rPr lang="en-GB" sz="2000">
                <a:latin typeface="Aptos"/>
                <a:cs typeface="Segoe UI"/>
              </a:rPr>
              <a:t> online</a:t>
            </a:r>
            <a:endParaRPr lang="en-US" sz="2000" dirty="0">
              <a:latin typeface="Aptos"/>
              <a:cs typeface="Segoe UI"/>
            </a:endParaRPr>
          </a:p>
          <a:p>
            <a:pPr marL="285750" indent="-285750">
              <a:buFont typeface="Arial"/>
              <a:buChar char="•"/>
            </a:pPr>
            <a:endParaRPr lang="en-GB" sz="2000" dirty="0">
              <a:latin typeface="Aptos"/>
              <a:cs typeface="Arial"/>
            </a:endParaRPr>
          </a:p>
          <a:p>
            <a:pPr marL="285750" indent="-285750">
              <a:buFont typeface="Arial"/>
              <a:buChar char="•"/>
            </a:pPr>
            <a:endParaRPr lang="en-GB" sz="2000" dirty="0">
              <a:latin typeface="Aptos"/>
              <a:cs typeface="Arial"/>
            </a:endParaRPr>
          </a:p>
          <a:p>
            <a:r>
              <a:rPr lang="en-GB" sz="2000">
                <a:latin typeface="Aptos"/>
                <a:cs typeface="Segoe UI"/>
              </a:rPr>
              <a:t>You might want to get help from someone to help you register to vote as the form can be a little bit complicated.</a:t>
            </a:r>
            <a:endParaRPr lang="en-US" sz="2000" dirty="0">
              <a:latin typeface="Aptos"/>
              <a:cs typeface="Segoe UI"/>
            </a:endParaRPr>
          </a:p>
        </p:txBody>
      </p:sp>
      <p:pic>
        <p:nvPicPr>
          <p:cNvPr id="25" name="Picture 24" descr="Several cards and a passport&#10;&#10;AI-generated content may be incorrect.">
            <a:extLst>
              <a:ext uri="{FF2B5EF4-FFF2-40B4-BE49-F238E27FC236}">
                <a16:creationId xmlns:a16="http://schemas.microsoft.com/office/drawing/2014/main" id="{A740B2EA-8A0F-B29F-FBB3-6E79D9B1A30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99349" y="861825"/>
            <a:ext cx="1388259" cy="1336889"/>
          </a:xfrm>
          <a:prstGeom prst="rect">
            <a:avLst/>
          </a:prstGeom>
        </p:spPr>
      </p:pic>
      <p:pic>
        <p:nvPicPr>
          <p:cNvPr id="11" name="Picture 10" descr="A close-up of a certificate&#10;&#10;AI-generated content may be incorrect.">
            <a:extLst>
              <a:ext uri="{FF2B5EF4-FFF2-40B4-BE49-F238E27FC236}">
                <a16:creationId xmlns:a16="http://schemas.microsoft.com/office/drawing/2014/main" id="{0211458C-11C6-4275-D29D-8B04A802676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71009" y="2369793"/>
            <a:ext cx="1433252" cy="1433252"/>
          </a:xfrm>
          <a:prstGeom prst="rect">
            <a:avLst/>
          </a:prstGeom>
        </p:spPr>
      </p:pic>
      <p:pic>
        <p:nvPicPr>
          <p:cNvPr id="14" name="Picture 13" descr="A person pointing at a pen to a person sitting at a table&#10;&#10;AI-generated content may be incorrect.">
            <a:extLst>
              <a:ext uri="{FF2B5EF4-FFF2-40B4-BE49-F238E27FC236}">
                <a16:creationId xmlns:a16="http://schemas.microsoft.com/office/drawing/2014/main" id="{BA09028A-D016-C1CF-AE57-F59498810187}"/>
              </a:ext>
            </a:extLst>
          </p:cNvPr>
          <p:cNvPicPr>
            <a:picLocks noChangeAspect="1"/>
          </p:cNvPicPr>
          <p:nvPr/>
        </p:nvPicPr>
        <p:blipFill>
          <a:blip r:embed="rId8"/>
          <a:stretch>
            <a:fillRect/>
          </a:stretch>
        </p:blipFill>
        <p:spPr>
          <a:xfrm>
            <a:off x="10328015" y="4267189"/>
            <a:ext cx="1730340" cy="1730340"/>
          </a:xfrm>
          <a:prstGeom prst="rect">
            <a:avLst/>
          </a:prstGeom>
        </p:spPr>
      </p:pic>
      <p:pic>
        <p:nvPicPr>
          <p:cNvPr id="16" name="Picture 15" descr="A person sitting at a desk with a computer&#10;&#10;AI-generated content may be incorrect.">
            <a:extLst>
              <a:ext uri="{FF2B5EF4-FFF2-40B4-BE49-F238E27FC236}">
                <a16:creationId xmlns:a16="http://schemas.microsoft.com/office/drawing/2014/main" id="{4D2D8385-1465-863C-572F-B2F244E3860A}"/>
              </a:ext>
            </a:extLst>
          </p:cNvPr>
          <p:cNvPicPr>
            <a:picLocks noChangeAspect="1"/>
          </p:cNvPicPr>
          <p:nvPr/>
        </p:nvPicPr>
        <p:blipFill>
          <a:blip r:embed="rId9"/>
          <a:stretch>
            <a:fillRect/>
          </a:stretch>
        </p:blipFill>
        <p:spPr>
          <a:xfrm>
            <a:off x="6592622" y="3710003"/>
            <a:ext cx="1525724" cy="1422871"/>
          </a:xfrm>
          <a:prstGeom prst="rect">
            <a:avLst/>
          </a:prstGeom>
        </p:spPr>
      </p:pic>
    </p:spTree>
    <p:extLst>
      <p:ext uri="{BB962C8B-B14F-4D97-AF65-F5344CB8AC3E}">
        <p14:creationId xmlns:p14="http://schemas.microsoft.com/office/powerpoint/2010/main" val="1390164565"/>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theme/theme1.xml><?xml version="1.0" encoding="utf-8"?>
<a:theme xmlns:a="http://schemas.openxmlformats.org/drawingml/2006/main" name="Office Theme">
  <a:themeElements>
    <a:clrScheme name="NDTi brand colours">
      <a:dk1>
        <a:srgbClr val="181C41"/>
      </a:dk1>
      <a:lt1>
        <a:sysClr val="window" lastClr="FFFFFF"/>
      </a:lt1>
      <a:dk2>
        <a:srgbClr val="181C41"/>
      </a:dk2>
      <a:lt2>
        <a:srgbClr val="E8E8E8"/>
      </a:lt2>
      <a:accent1>
        <a:srgbClr val="0066A9"/>
      </a:accent1>
      <a:accent2>
        <a:srgbClr val="EC6755"/>
      </a:accent2>
      <a:accent3>
        <a:srgbClr val="008577"/>
      </a:accent3>
      <a:accent4>
        <a:srgbClr val="CC3E8E"/>
      </a:accent4>
      <a:accent5>
        <a:srgbClr val="E8A6CC"/>
      </a:accent5>
      <a:accent6>
        <a:srgbClr val="77CEC2"/>
      </a:accent6>
      <a:hlink>
        <a:srgbClr val="0066A9"/>
      </a:hlink>
      <a:folHlink>
        <a:srgbClr val="008577"/>
      </a:folHlink>
    </a:clrScheme>
    <a:fontScheme name="NDTi brand font (Rubik)">
      <a:majorFont>
        <a:latin typeface="Rubik"/>
        <a:ea typeface=""/>
        <a:cs typeface=""/>
      </a:majorFont>
      <a:minorFont>
        <a:latin typeface="Rub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branded template away days.pptx" id="{5CD5A5F6-6876-43E7-8C54-5272B75CC6DA}" vid="{DF5A6B58-91DC-44B9-865F-9E3332E7EE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7251901-4013-4bec-b599-309e06df15e6">
      <Terms xmlns="http://schemas.microsoft.com/office/infopath/2007/PartnerControls"/>
    </lcf76f155ced4ddcb4097134ff3c332f>
    <TaxCatchAll xmlns="1dbf5afa-48de-4a31-a281-d5404744cae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CB4FC041E01A54CAB06A8177D37DD8E" ma:contentTypeVersion="19" ma:contentTypeDescription="Create a new document." ma:contentTypeScope="" ma:versionID="0bd42f949c74f104f309bc0da56c6c6b">
  <xsd:schema xmlns:xsd="http://www.w3.org/2001/XMLSchema" xmlns:xs="http://www.w3.org/2001/XMLSchema" xmlns:p="http://schemas.microsoft.com/office/2006/metadata/properties" xmlns:ns2="37251901-4013-4bec-b599-309e06df15e6" xmlns:ns3="a4ba1e99-d551-4d8e-9a0f-948960be3f8a" xmlns:ns4="1dbf5afa-48de-4a31-a281-d5404744caed" targetNamespace="http://schemas.microsoft.com/office/2006/metadata/properties" ma:root="true" ma:fieldsID="252444939649963ca3eb63183014dbe2" ns2:_="" ns3:_="" ns4:_="">
    <xsd:import namespace="37251901-4013-4bec-b599-309e06df15e6"/>
    <xsd:import namespace="a4ba1e99-d551-4d8e-9a0f-948960be3f8a"/>
    <xsd:import namespace="1dbf5afa-48de-4a31-a281-d5404744cae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251901-4013-4bec-b599-309e06df15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cb60a3e-0406-48f8-bbfc-0685756c0e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4ba1e99-d551-4d8e-9a0f-948960be3f8a"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dbf5afa-48de-4a31-a281-d5404744caed"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62a7e6ee-c30f-4a0f-a16c-3e25c58fcfe3}" ma:internalName="TaxCatchAll" ma:showField="CatchAllData" ma:web="a4ba1e99-d551-4d8e-9a0f-948960be3f8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F132D1C-2284-428B-9AA7-03A0CBBD65F8}">
  <ds:schemaRefs>
    <ds:schemaRef ds:uri="http://schemas.microsoft.com/office/2006/documentManagement/types"/>
    <ds:schemaRef ds:uri="f1dc5fc2-22f3-4bac-b797-10482b60afd2"/>
    <ds:schemaRef ds:uri="http://purl.org/dc/dcmitype/"/>
    <ds:schemaRef ds:uri="http://purl.org/dc/elements/1.1/"/>
    <ds:schemaRef ds:uri="http://purl.org/dc/terms/"/>
    <ds:schemaRef ds:uri="f7a21c50-850a-48c9-9159-ebcceee7c0e4"/>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 ds:uri="37251901-4013-4bec-b599-309e06df15e6"/>
    <ds:schemaRef ds:uri="1dbf5afa-48de-4a31-a281-d5404744caed"/>
  </ds:schemaRefs>
</ds:datastoreItem>
</file>

<file path=customXml/itemProps2.xml><?xml version="1.0" encoding="utf-8"?>
<ds:datastoreItem xmlns:ds="http://schemas.openxmlformats.org/officeDocument/2006/customXml" ds:itemID="{254A9E12-8470-4AA5-8A5A-39796D2C06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251901-4013-4bec-b599-309e06df15e6"/>
    <ds:schemaRef ds:uri="a4ba1e99-d551-4d8e-9a0f-948960be3f8a"/>
    <ds:schemaRef ds:uri="1dbf5afa-48de-4a31-a281-d5404744ca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31C2488-0E3B-45DF-A16A-A6C9599B48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NDTi PowerPoint branded template </Template>
  <TotalTime>891</TotalTime>
  <Words>809</Words>
  <Application>Microsoft Office PowerPoint</Application>
  <PresentationFormat>Widescreen</PresentationFormat>
  <Paragraphs>112</Paragraphs>
  <Slides>9</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Aptos</vt:lpstr>
      <vt:lpstr>Arial</vt:lpstr>
      <vt:lpstr>Arial,Sans-Serif</vt:lpstr>
      <vt:lpstr>Rubik</vt:lpstr>
      <vt:lpstr>Rubik Medium</vt:lpstr>
      <vt:lpstr>Rubik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Dresser</dc:creator>
  <cp:lastModifiedBy>Richard Dresser</cp:lastModifiedBy>
  <cp:revision>305</cp:revision>
  <dcterms:created xsi:type="dcterms:W3CDTF">2025-11-14T15:25:27Z</dcterms:created>
  <dcterms:modified xsi:type="dcterms:W3CDTF">2026-06-08T13:15:54Z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0x0101009CB4FC041E01A54CAB06A8177D37DD8E</vt:lpwstr>
  </property>
  <property fmtid="{D5CDD505-2E9C-101B-9397-08002B2CF9AE}" pid="3" name="MediaServiceImageTags">
    <vt:lpwstr/>
  </property>
  <property fmtid="{D5CDD505-2E9C-101B-9397-08002B2CF9AE}" pid="4" name="Order">
    <vt:r8>11800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_dlc_DocIdItemGuid">
    <vt:lpwstr>5c6bb07c-388d-4a96-b8b7-14e76373e272</vt:lpwstr>
  </property>
</Properties>
</file>