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7" r:id="rId5"/>
    <p:sldId id="289" r:id="rId6"/>
    <p:sldId id="276" r:id="rId7"/>
    <p:sldId id="286" r:id="rId8"/>
    <p:sldId id="277" r:id="rId9"/>
    <p:sldId id="290" r:id="rId10"/>
    <p:sldId id="278" r:id="rId11"/>
    <p:sldId id="291" r:id="rId12"/>
    <p:sldId id="285" r:id="rId13"/>
    <p:sldId id="279" r:id="rId14"/>
    <p:sldId id="292" r:id="rId15"/>
    <p:sldId id="281" r:id="rId16"/>
    <p:sldId id="293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BF9928-B998-A525-507A-C83B6153F6B6}" name="Sarah Barker" initials="SB" userId="S::sbarker@electoralcommission.org.uk::0f2330d9-141e-4cf7-a7a2-784b278b1dec" providerId="AD"/>
  <p188:author id="{8DEAC02F-CA8A-842A-D805-01672389FA84}" name="Lorna Crouch" initials="LC" userId="S::lorna.crouch@ndti.org.uk::10d434dc-9336-44ad-9173-5bf196c98237" providerId="AD"/>
  <p188:author id="{1FC0DA33-EE96-19AF-6DAD-7855CED1B99F}" name="Lauren McDermott" initials="LM" userId="S::lmcdermott@electoralcommission.org.uk::064bc639-9bfc-458f-9e08-cf204c0f436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C41"/>
    <a:srgbClr val="008577"/>
    <a:srgbClr val="CC408E"/>
    <a:srgbClr val="0066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26DA9-3399-4072-89BE-0D6CB81CE8F5}" v="96" dt="2026-06-08T12:52:59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0170" autoAdjust="0"/>
  </p:normalViewPr>
  <p:slideViewPr>
    <p:cSldViewPr snapToGrid="0">
      <p:cViewPr>
        <p:scale>
          <a:sx n="57" d="100"/>
          <a:sy n="57" d="100"/>
        </p:scale>
        <p:origin x="186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Dresser" userId="af0fc916-a7ea-401a-b609-61b98d1cef48" providerId="ADAL" clId="{AAE8A58E-40AC-4761-998C-40E7668DF0E6}"/>
    <pc:docChg chg="undo redo custSel addSld modSld sldOrd">
      <pc:chgData name="Richard Dresser" userId="af0fc916-a7ea-401a-b609-61b98d1cef48" providerId="ADAL" clId="{AAE8A58E-40AC-4761-998C-40E7668DF0E6}" dt="2026-06-08T12:52:59.029" v="207" actId="20577"/>
      <pc:docMkLst>
        <pc:docMk/>
      </pc:docMkLst>
      <pc:sldChg chg="modSp mod modAnim">
        <pc:chgData name="Richard Dresser" userId="af0fc916-a7ea-401a-b609-61b98d1cef48" providerId="ADAL" clId="{AAE8A58E-40AC-4761-998C-40E7668DF0E6}" dt="2026-06-08T09:35:17.367" v="13" actId="962"/>
        <pc:sldMkLst>
          <pc:docMk/>
          <pc:sldMk cId="3507193618" sldId="276"/>
        </pc:sldMkLst>
        <pc:spChg chg="mod">
          <ac:chgData name="Richard Dresser" userId="af0fc916-a7ea-401a-b609-61b98d1cef48" providerId="ADAL" clId="{AAE8A58E-40AC-4761-998C-40E7668DF0E6}" dt="2026-06-08T09:33:50.353" v="5" actId="1076"/>
          <ac:spMkLst>
            <pc:docMk/>
            <pc:sldMk cId="3507193618" sldId="276"/>
            <ac:spMk id="19" creationId="{D5FD7DDE-0A36-FBE1-D926-D7436A070A4C}"/>
          </ac:spMkLst>
        </pc:spChg>
        <pc:spChg chg="mod">
          <ac:chgData name="Richard Dresser" userId="af0fc916-a7ea-401a-b609-61b98d1cef48" providerId="ADAL" clId="{AAE8A58E-40AC-4761-998C-40E7668DF0E6}" dt="2026-06-08T09:34:12.037" v="8" actId="1076"/>
          <ac:spMkLst>
            <pc:docMk/>
            <pc:sldMk cId="3507193618" sldId="276"/>
            <ac:spMk id="22" creationId="{E5F92A6E-7F63-4D08-708F-0B5CC15F476A}"/>
          </ac:spMkLst>
        </pc:spChg>
        <pc:picChg chg="mod">
          <ac:chgData name="Richard Dresser" userId="af0fc916-a7ea-401a-b609-61b98d1cef48" providerId="ADAL" clId="{AAE8A58E-40AC-4761-998C-40E7668DF0E6}" dt="2026-06-08T09:33:19.594" v="4" actId="1076"/>
          <ac:picMkLst>
            <pc:docMk/>
            <pc:sldMk cId="3507193618" sldId="276"/>
            <ac:picMk id="12" creationId="{0735AE2C-793F-7371-EBF2-C9AD2CA5213A}"/>
          </ac:picMkLst>
        </pc:picChg>
        <pc:picChg chg="mod">
          <ac:chgData name="Richard Dresser" userId="af0fc916-a7ea-401a-b609-61b98d1cef48" providerId="ADAL" clId="{AAE8A58E-40AC-4761-998C-40E7668DF0E6}" dt="2026-06-08T09:35:17.367" v="13" actId="962"/>
          <ac:picMkLst>
            <pc:docMk/>
            <pc:sldMk cId="3507193618" sldId="276"/>
            <ac:picMk id="14" creationId="{D827DD71-A55F-6E55-9A04-FA0D0495370D}"/>
          </ac:picMkLst>
        </pc:picChg>
      </pc:sldChg>
      <pc:sldChg chg="modSp mod">
        <pc:chgData name="Richard Dresser" userId="af0fc916-a7ea-401a-b609-61b98d1cef48" providerId="ADAL" clId="{AAE8A58E-40AC-4761-998C-40E7668DF0E6}" dt="2026-06-08T09:35:59.791" v="20" actId="113"/>
        <pc:sldMkLst>
          <pc:docMk/>
          <pc:sldMk cId="2138544936" sldId="277"/>
        </pc:sldMkLst>
        <pc:spChg chg="mod">
          <ac:chgData name="Richard Dresser" userId="af0fc916-a7ea-401a-b609-61b98d1cef48" providerId="ADAL" clId="{AAE8A58E-40AC-4761-998C-40E7668DF0E6}" dt="2026-06-08T09:35:59.791" v="20" actId="113"/>
          <ac:spMkLst>
            <pc:docMk/>
            <pc:sldMk cId="2138544936" sldId="277"/>
            <ac:spMk id="12" creationId="{64DBDE54-FA40-E9C9-535A-7533E70BD50F}"/>
          </ac:spMkLst>
        </pc:spChg>
        <pc:picChg chg="mod">
          <ac:chgData name="Richard Dresser" userId="af0fc916-a7ea-401a-b609-61b98d1cef48" providerId="ADAL" clId="{AAE8A58E-40AC-4761-998C-40E7668DF0E6}" dt="2026-06-08T09:35:37.231" v="15" actId="962"/>
          <ac:picMkLst>
            <pc:docMk/>
            <pc:sldMk cId="2138544936" sldId="277"/>
            <ac:picMk id="8" creationId="{41B03EA0-0F05-13BB-F1F1-B7D0E02F2D52}"/>
          </ac:picMkLst>
        </pc:picChg>
        <pc:picChg chg="mod">
          <ac:chgData name="Richard Dresser" userId="af0fc916-a7ea-401a-b609-61b98d1cef48" providerId="ADAL" clId="{AAE8A58E-40AC-4761-998C-40E7668DF0E6}" dt="2026-06-08T09:35:38.999" v="17" actId="962"/>
          <ac:picMkLst>
            <pc:docMk/>
            <pc:sldMk cId="2138544936" sldId="277"/>
            <ac:picMk id="17" creationId="{29D1CE3C-D956-554D-2A33-CA15308E5E89}"/>
          </ac:picMkLst>
        </pc:picChg>
        <pc:picChg chg="mod">
          <ac:chgData name="Richard Dresser" userId="af0fc916-a7ea-401a-b609-61b98d1cef48" providerId="ADAL" clId="{AAE8A58E-40AC-4761-998C-40E7668DF0E6}" dt="2026-06-08T09:35:40.282" v="19" actId="962"/>
          <ac:picMkLst>
            <pc:docMk/>
            <pc:sldMk cId="2138544936" sldId="277"/>
            <ac:picMk id="21" creationId="{7D302FDF-2ECB-D9BE-2037-F1BD6500EEBE}"/>
          </ac:picMkLst>
        </pc:picChg>
      </pc:sldChg>
      <pc:sldChg chg="modSp mod">
        <pc:chgData name="Richard Dresser" userId="af0fc916-a7ea-401a-b609-61b98d1cef48" providerId="ADAL" clId="{AAE8A58E-40AC-4761-998C-40E7668DF0E6}" dt="2026-06-08T09:50:00.308" v="73" actId="962"/>
        <pc:sldMkLst>
          <pc:docMk/>
          <pc:sldMk cId="305222884" sldId="278"/>
        </pc:sldMkLst>
        <pc:picChg chg="mod">
          <ac:chgData name="Richard Dresser" userId="af0fc916-a7ea-401a-b609-61b98d1cef48" providerId="ADAL" clId="{AAE8A58E-40AC-4761-998C-40E7668DF0E6}" dt="2026-06-08T09:49:55.148" v="71" actId="962"/>
          <ac:picMkLst>
            <pc:docMk/>
            <pc:sldMk cId="305222884" sldId="278"/>
            <ac:picMk id="6" creationId="{A847B28A-AFC3-AF1E-4CBC-8E109B1E2513}"/>
          </ac:picMkLst>
        </pc:picChg>
        <pc:picChg chg="mod">
          <ac:chgData name="Richard Dresser" userId="af0fc916-a7ea-401a-b609-61b98d1cef48" providerId="ADAL" clId="{AAE8A58E-40AC-4761-998C-40E7668DF0E6}" dt="2026-06-08T09:50:00.308" v="73" actId="962"/>
          <ac:picMkLst>
            <pc:docMk/>
            <pc:sldMk cId="305222884" sldId="278"/>
            <ac:picMk id="15" creationId="{FAFCC4CF-918D-6511-BF61-685FFBB06B86}"/>
          </ac:picMkLst>
        </pc:picChg>
      </pc:sldChg>
      <pc:sldChg chg="addSp delSp modSp mod modAnim">
        <pc:chgData name="Richard Dresser" userId="af0fc916-a7ea-401a-b609-61b98d1cef48" providerId="ADAL" clId="{AAE8A58E-40AC-4761-998C-40E7668DF0E6}" dt="2026-06-08T10:00:09.661" v="129" actId="1076"/>
        <pc:sldMkLst>
          <pc:docMk/>
          <pc:sldMk cId="4093314388" sldId="279"/>
        </pc:sldMkLst>
        <pc:spChg chg="add mod ord">
          <ac:chgData name="Richard Dresser" userId="af0fc916-a7ea-401a-b609-61b98d1cef48" providerId="ADAL" clId="{AAE8A58E-40AC-4761-998C-40E7668DF0E6}" dt="2026-06-08T10:00:09.661" v="129" actId="1076"/>
          <ac:spMkLst>
            <pc:docMk/>
            <pc:sldMk cId="4093314388" sldId="279"/>
            <ac:spMk id="10" creationId="{4533010B-7A82-AA62-991A-AF9AFA7E15DD}"/>
          </ac:spMkLst>
        </pc:spChg>
        <pc:spChg chg="del mod">
          <ac:chgData name="Richard Dresser" userId="af0fc916-a7ea-401a-b609-61b98d1cef48" providerId="ADAL" clId="{AAE8A58E-40AC-4761-998C-40E7668DF0E6}" dt="2026-06-08T09:58:14.627" v="105" actId="478"/>
          <ac:spMkLst>
            <pc:docMk/>
            <pc:sldMk cId="4093314388" sldId="279"/>
            <ac:spMk id="12" creationId="{153EA9F0-BDF7-EF1A-0FF9-CB4182B37C74}"/>
          </ac:spMkLst>
        </pc:spChg>
        <pc:spChg chg="add mod">
          <ac:chgData name="Richard Dresser" userId="af0fc916-a7ea-401a-b609-61b98d1cef48" providerId="ADAL" clId="{AAE8A58E-40AC-4761-998C-40E7668DF0E6}" dt="2026-06-08T10:00:00.741" v="127" actId="1076"/>
          <ac:spMkLst>
            <pc:docMk/>
            <pc:sldMk cId="4093314388" sldId="279"/>
            <ac:spMk id="15" creationId="{91B7C163-F00C-0668-55E7-C82B4AC5C8C0}"/>
          </ac:spMkLst>
        </pc:spChg>
        <pc:grpChg chg="mod">
          <ac:chgData name="Richard Dresser" userId="af0fc916-a7ea-401a-b609-61b98d1cef48" providerId="ADAL" clId="{AAE8A58E-40AC-4761-998C-40E7668DF0E6}" dt="2026-06-08T09:56:42.302" v="103" actId="1036"/>
          <ac:grpSpMkLst>
            <pc:docMk/>
            <pc:sldMk cId="4093314388" sldId="279"/>
            <ac:grpSpMk id="2" creationId="{C932B12C-E3DF-0DE5-1090-B504BC2820E0}"/>
          </ac:grpSpMkLst>
        </pc:grpChg>
        <pc:picChg chg="mod">
          <ac:chgData name="Richard Dresser" userId="af0fc916-a7ea-401a-b609-61b98d1cef48" providerId="ADAL" clId="{AAE8A58E-40AC-4761-998C-40E7668DF0E6}" dt="2026-06-08T09:52:42.698" v="94" actId="962"/>
          <ac:picMkLst>
            <pc:docMk/>
            <pc:sldMk cId="4093314388" sldId="279"/>
            <ac:picMk id="8" creationId="{5454AB3E-5B16-154E-F8DA-3AF1DFC2BB8A}"/>
          </ac:picMkLst>
        </pc:picChg>
      </pc:sldChg>
      <pc:sldChg chg="modSp mod modAnim">
        <pc:chgData name="Richard Dresser" userId="af0fc916-a7ea-401a-b609-61b98d1cef48" providerId="ADAL" clId="{AAE8A58E-40AC-4761-998C-40E7668DF0E6}" dt="2026-06-08T10:22:06.071" v="201" actId="1076"/>
        <pc:sldMkLst>
          <pc:docMk/>
          <pc:sldMk cId="3734693832" sldId="281"/>
        </pc:sldMkLst>
        <pc:spChg chg="mod ord">
          <ac:chgData name="Richard Dresser" userId="af0fc916-a7ea-401a-b609-61b98d1cef48" providerId="ADAL" clId="{AAE8A58E-40AC-4761-998C-40E7668DF0E6}" dt="2026-06-08T10:22:06.071" v="201" actId="1076"/>
          <ac:spMkLst>
            <pc:docMk/>
            <pc:sldMk cId="3734693832" sldId="281"/>
            <ac:spMk id="10" creationId="{C648D8E6-633D-2A6C-ABF9-1957DD2EA6D4}"/>
          </ac:spMkLst>
        </pc:spChg>
        <pc:picChg chg="mod">
          <ac:chgData name="Richard Dresser" userId="af0fc916-a7ea-401a-b609-61b98d1cef48" providerId="ADAL" clId="{AAE8A58E-40AC-4761-998C-40E7668DF0E6}" dt="2026-06-08T10:21:25.351" v="188" actId="1076"/>
          <ac:picMkLst>
            <pc:docMk/>
            <pc:sldMk cId="3734693832" sldId="281"/>
            <ac:picMk id="15" creationId="{FE5E8505-C3C9-B272-8461-45F567053E68}"/>
          </ac:picMkLst>
        </pc:picChg>
        <pc:picChg chg="mod ord">
          <ac:chgData name="Richard Dresser" userId="af0fc916-a7ea-401a-b609-61b98d1cef48" providerId="ADAL" clId="{AAE8A58E-40AC-4761-998C-40E7668DF0E6}" dt="2026-06-08T10:22:02.626" v="200" actId="166"/>
          <ac:picMkLst>
            <pc:docMk/>
            <pc:sldMk cId="3734693832" sldId="281"/>
            <ac:picMk id="17" creationId="{AD65FAC9-45F6-F2F3-70EF-18ECB76A8CA5}"/>
          </ac:picMkLst>
        </pc:picChg>
        <pc:picChg chg="mod">
          <ac:chgData name="Richard Dresser" userId="af0fc916-a7ea-401a-b609-61b98d1cef48" providerId="ADAL" clId="{AAE8A58E-40AC-4761-998C-40E7668DF0E6}" dt="2026-06-08T10:21:26.410" v="189" actId="1076"/>
          <ac:picMkLst>
            <pc:docMk/>
            <pc:sldMk cId="3734693832" sldId="281"/>
            <ac:picMk id="19" creationId="{73699126-DD29-3E04-4D1C-3B917917E015}"/>
          </ac:picMkLst>
        </pc:picChg>
        <pc:picChg chg="mod">
          <ac:chgData name="Richard Dresser" userId="af0fc916-a7ea-401a-b609-61b98d1cef48" providerId="ADAL" clId="{AAE8A58E-40AC-4761-998C-40E7668DF0E6}" dt="2026-06-08T10:20:57.973" v="181" actId="962"/>
          <ac:picMkLst>
            <pc:docMk/>
            <pc:sldMk cId="3734693832" sldId="281"/>
            <ac:picMk id="21" creationId="{90F020ED-8C48-0369-B8B4-22FCC8880267}"/>
          </ac:picMkLst>
        </pc:picChg>
        <pc:picChg chg="mod">
          <ac:chgData name="Richard Dresser" userId="af0fc916-a7ea-401a-b609-61b98d1cef48" providerId="ADAL" clId="{AAE8A58E-40AC-4761-998C-40E7668DF0E6}" dt="2026-06-08T10:21:00.394" v="182" actId="962"/>
          <ac:picMkLst>
            <pc:docMk/>
            <pc:sldMk cId="3734693832" sldId="281"/>
            <ac:picMk id="23" creationId="{9F647A81-7050-FF8B-F721-2794BF7EEE0F}"/>
          </ac:picMkLst>
        </pc:picChg>
      </pc:sldChg>
      <pc:sldChg chg="modSp mod ord">
        <pc:chgData name="Richard Dresser" userId="af0fc916-a7ea-401a-b609-61b98d1cef48" providerId="ADAL" clId="{AAE8A58E-40AC-4761-998C-40E7668DF0E6}" dt="2026-06-08T10:20:14.057" v="134" actId="20578"/>
        <pc:sldMkLst>
          <pc:docMk/>
          <pc:sldMk cId="2060558246" sldId="285"/>
        </pc:sldMkLst>
        <pc:picChg chg="mod">
          <ac:chgData name="Richard Dresser" userId="af0fc916-a7ea-401a-b609-61b98d1cef48" providerId="ADAL" clId="{AAE8A58E-40AC-4761-998C-40E7668DF0E6}" dt="2026-06-08T09:56:21.865" v="100" actId="1076"/>
          <ac:picMkLst>
            <pc:docMk/>
            <pc:sldMk cId="2060558246" sldId="285"/>
            <ac:picMk id="2" creationId="{55129499-0DC3-9869-E393-D887F36B5405}"/>
          </ac:picMkLst>
        </pc:picChg>
      </pc:sldChg>
      <pc:sldChg chg="modSp mod">
        <pc:chgData name="Richard Dresser" userId="af0fc916-a7ea-401a-b609-61b98d1cef48" providerId="ADAL" clId="{AAE8A58E-40AC-4761-998C-40E7668DF0E6}" dt="2026-06-08T09:32:39.271" v="3" actId="962"/>
        <pc:sldMkLst>
          <pc:docMk/>
          <pc:sldMk cId="1023031897" sldId="289"/>
        </pc:sldMkLst>
        <pc:spChg chg="mod">
          <ac:chgData name="Richard Dresser" userId="af0fc916-a7ea-401a-b609-61b98d1cef48" providerId="ADAL" clId="{AAE8A58E-40AC-4761-998C-40E7668DF0E6}" dt="2026-06-08T09:32:37.218" v="2" actId="962"/>
          <ac:spMkLst>
            <pc:docMk/>
            <pc:sldMk cId="1023031897" sldId="289"/>
            <ac:spMk id="15" creationId="{3484D620-11E8-A162-61A4-E3A9D7D2D2A5}"/>
          </ac:spMkLst>
        </pc:spChg>
        <pc:picChg chg="mod">
          <ac:chgData name="Richard Dresser" userId="af0fc916-a7ea-401a-b609-61b98d1cef48" providerId="ADAL" clId="{AAE8A58E-40AC-4761-998C-40E7668DF0E6}" dt="2026-06-08T09:32:33.977" v="0" actId="962"/>
          <ac:picMkLst>
            <pc:docMk/>
            <pc:sldMk cId="1023031897" sldId="289"/>
            <ac:picMk id="6" creationId="{BC1F5305-F28B-2BEB-F998-038E4320FCC9}"/>
          </ac:picMkLst>
        </pc:picChg>
        <pc:picChg chg="mod">
          <ac:chgData name="Richard Dresser" userId="af0fc916-a7ea-401a-b609-61b98d1cef48" providerId="ADAL" clId="{AAE8A58E-40AC-4761-998C-40E7668DF0E6}" dt="2026-06-08T09:32:35.706" v="1" actId="962"/>
          <ac:picMkLst>
            <pc:docMk/>
            <pc:sldMk cId="1023031897" sldId="289"/>
            <ac:picMk id="12" creationId="{E92B5C26-607D-DB92-8C77-93E8D6C54E61}"/>
          </ac:picMkLst>
        </pc:picChg>
        <pc:picChg chg="mod">
          <ac:chgData name="Richard Dresser" userId="af0fc916-a7ea-401a-b609-61b98d1cef48" providerId="ADAL" clId="{AAE8A58E-40AC-4761-998C-40E7668DF0E6}" dt="2026-06-08T09:32:39.271" v="3" actId="962"/>
          <ac:picMkLst>
            <pc:docMk/>
            <pc:sldMk cId="1023031897" sldId="289"/>
            <ac:picMk id="16" creationId="{22FD97C6-AAEA-3C9A-BFBE-0192330C97AE}"/>
          </ac:picMkLst>
        </pc:picChg>
      </pc:sldChg>
      <pc:sldChg chg="modSp mod">
        <pc:chgData name="Richard Dresser" userId="af0fc916-a7ea-401a-b609-61b98d1cef48" providerId="ADAL" clId="{AAE8A58E-40AC-4761-998C-40E7668DF0E6}" dt="2026-06-08T09:37:12.955" v="63" actId="1076"/>
        <pc:sldMkLst>
          <pc:docMk/>
          <pc:sldMk cId="4099556583" sldId="290"/>
        </pc:sldMkLst>
        <pc:grpChg chg="mod">
          <ac:chgData name="Richard Dresser" userId="af0fc916-a7ea-401a-b609-61b98d1cef48" providerId="ADAL" clId="{AAE8A58E-40AC-4761-998C-40E7668DF0E6}" dt="2026-06-08T09:37:12.955" v="63" actId="1076"/>
          <ac:grpSpMkLst>
            <pc:docMk/>
            <pc:sldMk cId="4099556583" sldId="290"/>
            <ac:grpSpMk id="2" creationId="{7D38E6D0-D440-0551-5AD1-24CB49C927E2}"/>
          </ac:grpSpMkLst>
        </pc:grpChg>
        <pc:picChg chg="mod">
          <ac:chgData name="Richard Dresser" userId="af0fc916-a7ea-401a-b609-61b98d1cef48" providerId="ADAL" clId="{AAE8A58E-40AC-4761-998C-40E7668DF0E6}" dt="2026-06-08T09:36:49.143" v="30" actId="962"/>
          <ac:picMkLst>
            <pc:docMk/>
            <pc:sldMk cId="4099556583" sldId="290"/>
            <ac:picMk id="21" creationId="{6A27FBFB-5377-B2F6-090E-44A7B2F5174C}"/>
          </ac:picMkLst>
        </pc:picChg>
        <pc:picChg chg="mod">
          <ac:chgData name="Richard Dresser" userId="af0fc916-a7ea-401a-b609-61b98d1cef48" providerId="ADAL" clId="{AAE8A58E-40AC-4761-998C-40E7668DF0E6}" dt="2026-06-08T09:36:56.628" v="54" actId="962"/>
          <ac:picMkLst>
            <pc:docMk/>
            <pc:sldMk cId="4099556583" sldId="290"/>
            <ac:picMk id="24" creationId="{DA057828-6231-F2C0-823B-B700C26BD86E}"/>
          </ac:picMkLst>
        </pc:picChg>
        <pc:picChg chg="mod">
          <ac:chgData name="Richard Dresser" userId="af0fc916-a7ea-401a-b609-61b98d1cef48" providerId="ADAL" clId="{AAE8A58E-40AC-4761-998C-40E7668DF0E6}" dt="2026-06-08T09:37:01.789" v="62" actId="962"/>
          <ac:picMkLst>
            <pc:docMk/>
            <pc:sldMk cId="4099556583" sldId="290"/>
            <ac:picMk id="25" creationId="{EF93AE94-D4EC-633B-FF0E-B88560472177}"/>
          </ac:picMkLst>
        </pc:picChg>
      </pc:sldChg>
      <pc:sldChg chg="modSp mod">
        <pc:chgData name="Richard Dresser" userId="af0fc916-a7ea-401a-b609-61b98d1cef48" providerId="ADAL" clId="{AAE8A58E-40AC-4761-998C-40E7668DF0E6}" dt="2026-06-08T09:57:57.598" v="104" actId="1076"/>
        <pc:sldMkLst>
          <pc:docMk/>
          <pc:sldMk cId="1644815758" sldId="291"/>
        </pc:sldMkLst>
        <pc:picChg chg="mod">
          <ac:chgData name="Richard Dresser" userId="af0fc916-a7ea-401a-b609-61b98d1cef48" providerId="ADAL" clId="{AAE8A58E-40AC-4761-998C-40E7668DF0E6}" dt="2026-06-08T09:51:53.710" v="81" actId="962"/>
          <ac:picMkLst>
            <pc:docMk/>
            <pc:sldMk cId="1644815758" sldId="291"/>
            <ac:picMk id="6" creationId="{5EB0B623-0E17-9E6B-D4F7-CDCF25D68424}"/>
          </ac:picMkLst>
        </pc:picChg>
        <pc:picChg chg="mod">
          <ac:chgData name="Richard Dresser" userId="af0fc916-a7ea-401a-b609-61b98d1cef48" providerId="ADAL" clId="{AAE8A58E-40AC-4761-998C-40E7668DF0E6}" dt="2026-06-08T09:57:57.598" v="104" actId="1076"/>
          <ac:picMkLst>
            <pc:docMk/>
            <pc:sldMk cId="1644815758" sldId="291"/>
            <ac:picMk id="8" creationId="{39CA635F-F3B5-8E94-2D35-DF8BD1C39BB0}"/>
          </ac:picMkLst>
        </pc:picChg>
      </pc:sldChg>
      <pc:sldChg chg="modSp add modAnim">
        <pc:chgData name="Richard Dresser" userId="af0fc916-a7ea-401a-b609-61b98d1cef48" providerId="ADAL" clId="{AAE8A58E-40AC-4761-998C-40E7668DF0E6}" dt="2026-06-08T12:52:59.029" v="207" actId="20577"/>
        <pc:sldMkLst>
          <pc:docMk/>
          <pc:sldMk cId="3970125072" sldId="293"/>
        </pc:sldMkLst>
        <pc:spChg chg="mod">
          <ac:chgData name="Richard Dresser" userId="af0fc916-a7ea-401a-b609-61b98d1cef48" providerId="ADAL" clId="{AAE8A58E-40AC-4761-998C-40E7668DF0E6}" dt="2026-06-08T12:52:59.029" v="207" actId="20577"/>
          <ac:spMkLst>
            <pc:docMk/>
            <pc:sldMk cId="3970125072" sldId="293"/>
            <ac:spMk id="10" creationId="{DB0FBA61-ADAF-0C9B-058C-FB33A4388D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9F4CC-0DB6-4027-9D0E-30FE1C4A7523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2F00-C778-4619-A0D8-A69690039B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67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Just to establish rules about allowing everyone to have an opinion and don’t judge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644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94A43-8AF6-6F45-27F5-92E42925B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4C06B-287C-3672-3BF0-42F91FC9A7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0C7DB-12D1-FC09-BE1F-AC43D5F3B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simple recap quiz.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EEDF8-8857-7FFD-20F5-1B725FF977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221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077C2-328A-0C15-8EA8-FCACAF5F6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B8657-FED0-174C-0D2F-E28F0DBB2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33AB8-DC3D-6903-B05A-7A226642B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the main written task.  Text is from the easy read guide.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25B72-A8CA-21E7-621D-DC2B6F1CF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08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755D7-58A1-024E-4052-B3546006E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A060D6-2E73-5F5D-7BAA-79CA88B331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FA2877-3E7D-6598-0FAC-36202E392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Introduction to the main topic.  Discuss why you might want to </a:t>
            </a:r>
            <a:r>
              <a:rPr lang="en-GB"/>
              <a:t>choose one way of voting over another. The boxes can be removed to reveal the answers - (by proxy, in person, by post)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454ED-3C6D-2DCC-6341-B57FBEFDF0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407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EB6D1-A6A1-20CB-6996-EEBBB1E37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7D0034-71A7-249A-E2DD-53DA10BC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E5EC0-CC79-D30F-0455-51B35A535E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just and introduction, voting in person is covered in a lot more detail in topic 6.  Potentially you could research.  Photo and Voter Authority Certificate are covered in topic 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3CD4E-3C89-A82D-1A47-7A631C1E8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313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2CE58-945D-7A49-D365-835342858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4943FD-F5BF-F9A1-9F97-4194183F1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AC2B0-DE2C-7A10-54D2-9461E84A5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is just an introduction, voting in person is covered in a lot more detail in topic 6.  Potentially you could research.  Photo and Voter Authority Certificate are covered in topic 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3E978-F8B3-C5C5-AC09-FB60108B7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458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57652-2E0C-8F7D-9A92-F48F50809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F74AFE-63B2-E339-F571-015AFF92B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62D4F-C29E-D2E1-8BBD-E2546DCCE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Accept any </a:t>
            </a:r>
            <a:r>
              <a:rPr lang="en-GB"/>
              <a:t>reasonable answer here.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A052D-4A49-8B1C-2A47-938B930E8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569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7743E-475C-4430-65CE-2F2DD56F9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3422A9-1A1E-DDED-38FB-C0D895428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666F68-1221-009E-99FB-0A4A1D1B7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Feel free to go through this with learners – you could also print this out to practice filling out or for learners to fill out to apply for a postal vote.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B25C4-44E9-7D1E-ED61-754646279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86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A66A6-C58F-30DF-437F-3E760C668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A35100-B3CF-7C20-8AB3-AE297DDA7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778C3B-7C0A-FB5E-E97E-B2A08F61B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Accept any reasonable answer - '</a:t>
            </a:r>
            <a:r>
              <a:rPr lang="en-GB" dirty="0">
                <a:solidFill>
                  <a:srgbClr val="0B0C0C"/>
                </a:solidFill>
                <a:highlight>
                  <a:srgbClr val="FFFFFF"/>
                </a:highlight>
              </a:rPr>
              <a:t>If you’re unable to vote in person you can ask someone to vote on your behalf. This is called a proxy vote.'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7DE49-5FA1-2EC5-961B-CC9FD0EAD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630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8164E-9154-7582-6738-9826A43D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8C6495-3126-4FB4-89B4-3C61B37C7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9304B9-0CF8-11BD-0153-1230C2FD2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Hangman: </a:t>
            </a:r>
            <a:br>
              <a:rPr lang="en-GB" dirty="0">
                <a:cs typeface="+mn-lt"/>
              </a:rPr>
            </a:br>
            <a:r>
              <a:rPr lang="en-GB" dirty="0">
                <a:solidFill>
                  <a:srgbClr val="000000"/>
                </a:solidFill>
              </a:rPr>
              <a:t>Overseas Voter</a:t>
            </a:r>
          </a:p>
          <a:p>
            <a:r>
              <a:rPr lang="en-GB" dirty="0">
                <a:solidFill>
                  <a:srgbClr val="000000"/>
                </a:solidFill>
              </a:rPr>
              <a:t>Away </a:t>
            </a:r>
            <a:br>
              <a:rPr lang="en-GB" dirty="0">
                <a:cs typeface="+mn-lt"/>
              </a:rPr>
            </a:br>
            <a:r>
              <a:rPr lang="en-GB" dirty="0">
                <a:solidFill>
                  <a:srgbClr val="000000"/>
                </a:solidFill>
              </a:rPr>
              <a:t>Disability</a:t>
            </a:r>
            <a:br>
              <a:rPr lang="en-GB" dirty="0">
                <a:cs typeface="+mn-lt"/>
              </a:rPr>
            </a:br>
            <a:r>
              <a:rPr lang="en-GB" dirty="0">
                <a:solidFill>
                  <a:srgbClr val="000000"/>
                </a:solidFill>
              </a:rPr>
              <a:t>Work / Military Service</a:t>
            </a:r>
            <a:br>
              <a:rPr lang="en-GB" dirty="0">
                <a:cs typeface="+mn-lt"/>
              </a:rPr>
            </a:br>
            <a:br>
              <a:rPr lang="en-GB" dirty="0">
                <a:cs typeface="+mn-lt"/>
              </a:rPr>
            </a:br>
            <a:r>
              <a:rPr lang="en-GB" dirty="0">
                <a:solidFill>
                  <a:srgbClr val="000000"/>
                </a:solidFill>
              </a:rPr>
              <a:t>Using a whiteboard will likely be easier than doing this on the PowerPoint depending on the resources in your room.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A6504-1DC9-4EAE-9933-75CC38F56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127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B4B9D-040D-E5D8-B8F9-925EE4EA6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91D0A9-0FB5-89B8-FD8E-68A3999DF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2906AB-C950-53DF-AF33-7584EA872B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simple recap quiz.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C4C02-9EBD-8159-AE63-33B6AE8A4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92F00-C778-4619-A0D8-A69690039BC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188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6007-D966-77B5-830E-3AB7DD034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45D195-0072-D845-1591-CCCAFC6F4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61A1-1AF5-7C7B-D0ED-3D51BAEE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A001B-E1B4-72AC-B14C-09FF83853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2436C-221F-1471-DF56-5D8DBB5E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0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BA0F5-4864-4709-B83F-C1009B190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A2CA4E-7A75-94F1-CB50-511C8D503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B8AA6-8A4E-07ED-33B4-A9BD9496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F39D0-7B41-0C6B-F0E5-FB7C9390B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18D7C-CDF0-4F6D-9F26-08EFCD157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04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976F2-38A9-47A0-709A-3A4F28C962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B4F6B5-4857-6972-4374-908CDFF7E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037E4-8560-6922-7AF4-9A671BFD5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3288E-425E-E7B1-2AC0-E5FE7D17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47A87-BFA8-D1D9-0F15-CEC1E7D4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7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CF459-8785-4874-0C60-B502AD14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C5BB5-9AAF-A7B7-28CB-FE07044EE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61D20-E3CB-D47B-19A1-3C2A8DD10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2DFB3-A0E1-FB5C-153D-AB20C7AA6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2A3B1-21DE-D65A-3FD7-AD0D922B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795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7B1F-54BA-98C6-2A73-BFE7E107E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9010A-CB6E-A874-5590-3E182CEDD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14D3A-69C3-AFA0-90C3-7E690F791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60BBD-6180-FC7D-F71F-81C88A195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2BE12-E9D7-2E93-9E0E-D5F155CE3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86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0F28B-B835-2CE8-3A29-DFC5D64F9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83A21-4013-E1F6-A6D7-8B8D2774E4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47CBF-BB80-7F1B-4EEC-EDC147BD2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6246C-0A75-161B-A033-BC000541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13819-FC13-7F10-38BA-D12D1E38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AAAAD-079A-B08E-1747-8E699E44F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962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930A7-FA97-6AE8-5999-57282434E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7ADB-75A5-A5AB-D830-28BC561F3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2194B-D396-BE48-AD22-47D363CE2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D43A7B-62BF-FA2E-3FE2-FF4B1F19B5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96B88B-2A9A-CC4D-78A9-EED12087B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47970-F208-BF63-7BCE-56FD7A8C5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020551-CB90-69AB-6518-C14F19327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188292-7C75-CEFA-F4E7-A11CF239C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80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1F9BE-11C1-32F9-3FD2-73FED8F8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5F18FB-A401-30FC-E834-683BA8EA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5FEFB8-6A27-ACCB-8C9A-0143BFEFD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A6A545-F6C0-346C-5967-B68BFAC94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01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60A3E3-6A4F-3156-9C45-F333F8BD0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076450-A07B-6D68-5271-803F034B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BF058-26BD-ABE7-B3D9-4EDC52DEE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503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C5E57-9C2C-1EFD-5B53-656A3D93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AD95F-70F2-6E35-B1E3-C7DDD6251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F2E80A-550A-3480-6311-570976DD9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78107-34B2-023D-7370-51BC812FB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EE378-C836-FD70-709A-934D6F8F4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BA66D-8C0D-A8D9-A847-AF50B8DAB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4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F44AA-5F1C-3692-1278-56935DCE1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DD3128-3CE8-8679-4711-5A797A795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DEFD3-FC2F-D26A-3502-00BA7937F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CF3D7-1593-97C2-10E2-667BC563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36FB9-583F-7815-17C8-1635EABA9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2EF6E-6A9B-B152-20F7-1C3DE0BB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3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4D625F-28E7-3E8E-2982-45644E8B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3CFB6-43C1-60D0-7DEA-EA4A754BA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75278-6C36-7D77-5787-8A850454B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718AFB-816A-4F6F-B683-F4A8E89E1235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629A0-742D-AE27-9B3B-F611D9E145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BF6B4-C25D-2F6A-9B70-0CEB34343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D5B90C-0F88-4926-98C9-EB6AB06A6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79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://www.gov.uk/apply-proxy-vot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.pn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6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27.png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v.uk/apply-proxy-vote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HQdblGJBkI?feature=oembed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hyperlink" Target="https://www.electoralcommission.org.uk/voting-and-elections/ways-vote/voting-person" TargetMode="External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v.uk/how-to-vote/postal-voting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hyperlink" Target="http://www.gov.uk/how-to-vote/postal-vot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p9xFMwnFoQ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05174A3-6BF4-C666-3054-1F1108D6FC9A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10" name="Picture 9" descr="A close-up of a logo&#10;&#10;Description automatically generated">
              <a:extLst>
                <a:ext uri="{FF2B5EF4-FFF2-40B4-BE49-F238E27FC236}">
                  <a16:creationId xmlns:a16="http://schemas.microsoft.com/office/drawing/2014/main" id="{026140B7-C91E-36BB-BD6B-5FB57EB93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ABDC48C-7C9D-18FD-27D1-727C69E6A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pic>
        <p:nvPicPr>
          <p:cNvPr id="3" name="Picture 2" descr="A group of mail boxes with white paper&#10;&#10;AI-generated content may be incorrect.">
            <a:extLst>
              <a:ext uri="{FF2B5EF4-FFF2-40B4-BE49-F238E27FC236}">
                <a16:creationId xmlns:a16="http://schemas.microsoft.com/office/drawing/2014/main" id="{0FF8CBCD-9710-4560-89C2-35D581813C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48" y="-913815"/>
            <a:ext cx="11248104" cy="5887258"/>
          </a:xfrm>
          <a:prstGeom prst="round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4F65D73-F71B-D2C3-E2DC-AF65A4F1E683}"/>
              </a:ext>
            </a:extLst>
          </p:cNvPr>
          <p:cNvGrpSpPr/>
          <p:nvPr/>
        </p:nvGrpSpPr>
        <p:grpSpPr>
          <a:xfrm>
            <a:off x="2658523" y="5031823"/>
            <a:ext cx="7681322" cy="1295154"/>
            <a:chOff x="2731675" y="5179020"/>
            <a:chExt cx="7681322" cy="1295154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A7D88AEA-E28B-360E-3338-B43E80873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1675" y="5371479"/>
              <a:ext cx="7681322" cy="1102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r>
                <a:rPr lang="en-US" sz="2800" b="1" kern="100" dirty="0">
                  <a:solidFill>
                    <a:srgbClr val="0066A9"/>
                  </a:solidFill>
                  <a:latin typeface="Aptos"/>
                  <a:ea typeface="Times New Roman" panose="02020603050405020304" pitchFamily="18" charset="0"/>
                  <a:cs typeface="Rubik Medium"/>
                </a:rPr>
                <a:t>Activity 4: </a:t>
              </a:r>
              <a:r>
                <a:rPr lang="en-US" sz="2800" kern="100">
                  <a:solidFill>
                    <a:srgbClr val="0066A9"/>
                  </a:solidFill>
                  <a:latin typeface="Aptos"/>
                  <a:ea typeface="Times New Roman" panose="02020603050405020304" pitchFamily="18" charset="0"/>
                  <a:cs typeface="Rubik Medium"/>
                </a:rPr>
                <a:t>Different ways </a:t>
              </a:r>
              <a:r>
                <a:rPr lang="en-US" sz="2800" kern="100">
                  <a:solidFill>
                    <a:srgbClr val="0066A9"/>
                  </a:solidFill>
                  <a:effectLst/>
                  <a:latin typeface="Aptos"/>
                  <a:ea typeface="Times New Roman" panose="02020603050405020304" pitchFamily="18" charset="0"/>
                  <a:cs typeface="Rubik Medium"/>
                </a:rPr>
                <a:t>to </a:t>
              </a:r>
              <a:r>
                <a:rPr lang="en-US" sz="2800" kern="100">
                  <a:solidFill>
                    <a:srgbClr val="0066A9"/>
                  </a:solidFill>
                  <a:latin typeface="Aptos"/>
                  <a:ea typeface="Times New Roman" panose="02020603050405020304" pitchFamily="18" charset="0"/>
                  <a:cs typeface="Rubik Medium"/>
                </a:rPr>
                <a:t>vote</a:t>
              </a:r>
              <a:endParaRPr lang="en-US" sz="2800" kern="100">
                <a:solidFill>
                  <a:srgbClr val="181C41"/>
                </a:solidFill>
                <a:latin typeface="Aptos"/>
                <a:ea typeface="Times New Roman" panose="02020603050405020304" pitchFamily="18" charset="0"/>
                <a:cs typeface="Rubik Medium"/>
              </a:endParaRPr>
            </a:p>
            <a:p>
              <a:pPr>
                <a:lnSpc>
                  <a:spcPct val="107000"/>
                </a:lnSpc>
                <a:spcBef>
                  <a:spcPts val="1800"/>
                </a:spcBef>
                <a:spcAft>
                  <a:spcPts val="400"/>
                </a:spcAft>
              </a:pPr>
              <a:endParaRPr lang="en-US" sz="2800" kern="100" dirty="0">
                <a:solidFill>
                  <a:srgbClr val="181C41"/>
                </a:solidFill>
                <a:latin typeface="Segoe UI"/>
                <a:ea typeface="Times New Roman" panose="02020603050405020304" pitchFamily="18" charset="0"/>
                <a:cs typeface="Segoe UI"/>
              </a:endParaRPr>
            </a:p>
            <a:p>
              <a:pPr>
                <a:lnSpc>
                  <a:spcPct val="107000"/>
                </a:lnSpc>
                <a:spcBef>
                  <a:spcPts val="1800"/>
                </a:spcBef>
                <a:spcAft>
                  <a:spcPts val="400"/>
                </a:spcAft>
              </a:pPr>
              <a:endParaRPr lang="en-US" sz="2800" kern="100" dirty="0">
                <a:solidFill>
                  <a:srgbClr val="0066A9"/>
                </a:solidFill>
                <a:effectLst/>
                <a:latin typeface="Rubik Medium" pitchFamily="2" charset="-79"/>
                <a:ea typeface="Times New Roman" panose="02020603050405020304" pitchFamily="18" charset="0"/>
                <a:cs typeface="Rubik Medium" pitchFamily="2" charset="-79"/>
              </a:endParaRPr>
            </a:p>
          </p:txBody>
        </p:sp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6155F9AC-6083-5CAA-D9D1-E76757FA1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057965" y="4852730"/>
              <a:ext cx="192459" cy="84504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23C0DB0-05AF-AD9F-30EF-9A4761266278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A84A1D80-DDE9-D01A-190B-032D21C84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77998912-C660-F62E-6127-3616C4330C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764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62953-E932-B022-D3B2-8F36E34BB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3F7B832-3054-1B6D-5741-19A869CFE3AC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E21A611C-086A-981B-47FF-477C2F133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B3DEE63-9FCF-3305-4D61-3BAAFFE6A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932B12C-E3DF-0DE5-1090-B504BC2820E0}"/>
              </a:ext>
            </a:extLst>
          </p:cNvPr>
          <p:cNvGrpSpPr/>
          <p:nvPr/>
        </p:nvGrpSpPr>
        <p:grpSpPr>
          <a:xfrm>
            <a:off x="8120080" y="6328527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D4BC46A6-38BF-1557-524E-B31B2F8CD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1BB5381F-45AF-C7A1-5967-216E8B3C2E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454AB3E-5B16-154E-F8DA-3AF1DFC2B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8882" y="1471940"/>
            <a:ext cx="2804975" cy="278456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720703-9DCF-EE07-7D9C-66F99D210640}"/>
              </a:ext>
            </a:extLst>
          </p:cNvPr>
          <p:cNvSpPr/>
          <p:nvPr/>
        </p:nvSpPr>
        <p:spPr>
          <a:xfrm>
            <a:off x="-18844" y="-10475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A5670A-C5ED-0158-364A-AEB5BD170C17}"/>
              </a:ext>
            </a:extLst>
          </p:cNvPr>
          <p:cNvSpPr txBox="1"/>
          <p:nvPr/>
        </p:nvSpPr>
        <p:spPr>
          <a:xfrm>
            <a:off x="129728" y="2734"/>
            <a:ext cx="546304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Proxy voting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5B8642-EC3B-F290-C2E9-545C8683892A}"/>
              </a:ext>
            </a:extLst>
          </p:cNvPr>
          <p:cNvSpPr txBox="1"/>
          <p:nvPr/>
        </p:nvSpPr>
        <p:spPr>
          <a:xfrm>
            <a:off x="125483" y="1411681"/>
            <a:ext cx="8626942" cy="95410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>
                <a:latin typeface="Aptos"/>
              </a:rPr>
              <a:t>As a class, can you write a definition of </a:t>
            </a:r>
            <a:r>
              <a:rPr lang="en-GB" sz="2800" b="1">
                <a:latin typeface="Aptos"/>
              </a:rPr>
              <a:t>voting by proxy?</a:t>
            </a:r>
            <a:endParaRPr lang="en-GB" sz="2800" b="1" dirty="0">
              <a:latin typeface="Apto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4A046F-3F39-FE95-2D97-D70461E436D3}"/>
              </a:ext>
            </a:extLst>
          </p:cNvPr>
          <p:cNvSpPr txBox="1"/>
          <p:nvPr/>
        </p:nvSpPr>
        <p:spPr>
          <a:xfrm>
            <a:off x="7752868" y="4686704"/>
            <a:ext cx="415060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>
                <a:latin typeface="Aptos"/>
              </a:rPr>
              <a:t>You can find more information about proxy voting here: </a:t>
            </a:r>
            <a:br>
              <a:rPr lang="en-GB" sz="2000" dirty="0">
                <a:latin typeface="Aptos"/>
              </a:rPr>
            </a:br>
            <a:r>
              <a:rPr lang="en-GB" sz="2000" dirty="0">
                <a:latin typeface="Aptos"/>
                <a:hlinkClick r:id="rId7"/>
              </a:rPr>
              <a:t>www.gov.uk/apply-proxy-vote</a:t>
            </a:r>
            <a:r>
              <a:rPr lang="en-GB" sz="2000" dirty="0">
                <a:latin typeface="Aptos"/>
              </a:rPr>
              <a:t> 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B7C163-F00C-0668-55E7-C82B4AC5C8C0}"/>
              </a:ext>
            </a:extLst>
          </p:cNvPr>
          <p:cNvSpPr txBox="1"/>
          <p:nvPr/>
        </p:nvSpPr>
        <p:spPr>
          <a:xfrm>
            <a:off x="3417026" y="2526016"/>
            <a:ext cx="28049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Proxy voting means someone votes on your behalf</a:t>
            </a:r>
            <a:endParaRPr lang="en-US" sz="3600" dirty="0"/>
          </a:p>
        </p:txBody>
      </p:sp>
      <p:sp>
        <p:nvSpPr>
          <p:cNvPr id="10" name="Action Button: Help 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533010B-7A82-AA62-991A-AF9AFA7E15DD}"/>
              </a:ext>
            </a:extLst>
          </p:cNvPr>
          <p:cNvSpPr/>
          <p:nvPr/>
        </p:nvSpPr>
        <p:spPr>
          <a:xfrm>
            <a:off x="2861248" y="2526016"/>
            <a:ext cx="3691579" cy="3182778"/>
          </a:xfrm>
          <a:prstGeom prst="actionButtonHel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1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2A921-7C34-15D1-09EE-8F082FF8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23EBCB-095F-F7B4-74A2-3FBD8C4BB92D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87890D66-B5F5-0E65-92C7-6FA533311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ECB77F-4D64-FDD4-01D2-15A4DF420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437440E-7714-37BE-1D03-F1F1354E4F7D}"/>
              </a:ext>
            </a:extLst>
          </p:cNvPr>
          <p:cNvGrpSpPr/>
          <p:nvPr/>
        </p:nvGrpSpPr>
        <p:grpSpPr>
          <a:xfrm>
            <a:off x="8308339" y="6332388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6403949B-8773-F979-7B3F-87BA05711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1344BA77-6B32-0E8C-FE37-95B84A48BC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52AC0FA-F265-415D-55D4-9889C55B9F4A}"/>
              </a:ext>
            </a:extLst>
          </p:cNvPr>
          <p:cNvSpPr/>
          <p:nvPr/>
        </p:nvSpPr>
        <p:spPr>
          <a:xfrm>
            <a:off x="-18844" y="-10475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AD36F0-C272-720F-B60B-23392B323332}"/>
              </a:ext>
            </a:extLst>
          </p:cNvPr>
          <p:cNvSpPr txBox="1"/>
          <p:nvPr/>
        </p:nvSpPr>
        <p:spPr>
          <a:xfrm>
            <a:off x="129728" y="2734"/>
            <a:ext cx="546304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</a:t>
            </a:r>
            <a:r>
              <a:rPr lang="en-GB" sz="3200" b="1" u="sng">
                <a:latin typeface="Aptos"/>
              </a:rPr>
              <a:t>Proxy voting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37A277-B5FA-8ABC-7404-D561F6384C64}"/>
              </a:ext>
            </a:extLst>
          </p:cNvPr>
          <p:cNvSpPr txBox="1"/>
          <p:nvPr/>
        </p:nvSpPr>
        <p:spPr>
          <a:xfrm>
            <a:off x="125483" y="1411681"/>
            <a:ext cx="8626942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>
                <a:latin typeface="Aptos"/>
              </a:rPr>
              <a:t>You are only allowed to vote by proxy for one of four reasons. </a:t>
            </a:r>
            <a:endParaRPr lang="en-GB" sz="2800" b="1" dirty="0"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DF3DF9-4DCA-028A-01F2-86F4B836737C}"/>
              </a:ext>
            </a:extLst>
          </p:cNvPr>
          <p:cNvSpPr txBox="1"/>
          <p:nvPr/>
        </p:nvSpPr>
        <p:spPr>
          <a:xfrm>
            <a:off x="365239" y="2682195"/>
            <a:ext cx="6690854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GB" sz="4000"/>
              <a:t>_ _ _ _ _ _ _ _ / _ _ _ _ _</a:t>
            </a:r>
          </a:p>
          <a:p>
            <a:pPr marL="342900" indent="-342900">
              <a:buAutoNum type="arabicPeriod"/>
            </a:pPr>
            <a:r>
              <a:rPr lang="en-GB" sz="4000"/>
              <a:t>_ _ _ _</a:t>
            </a:r>
          </a:p>
          <a:p>
            <a:pPr marL="342900" indent="-342900">
              <a:buAutoNum type="arabicPeriod"/>
            </a:pPr>
            <a:r>
              <a:rPr lang="en-GB" sz="4000"/>
              <a:t>_ _ _ _ _ _ _ _ _ _</a:t>
            </a:r>
          </a:p>
          <a:p>
            <a:pPr marL="342900" indent="-342900">
              <a:buAutoNum type="arabicPeriod"/>
            </a:pPr>
            <a:r>
              <a:rPr lang="en-GB" sz="4000"/>
              <a:t>_ _ _ _ / _ _ / _ _ _ _ _ _ _ _/ _ _ _ _ _ _ _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9A21D0A-400B-DEBC-B986-A0D8A16CFB51}"/>
              </a:ext>
            </a:extLst>
          </p:cNvPr>
          <p:cNvSpPr/>
          <p:nvPr/>
        </p:nvSpPr>
        <p:spPr>
          <a:xfrm>
            <a:off x="7889719" y="3365584"/>
            <a:ext cx="643054" cy="578067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AC3D337-B967-46DD-A705-E452003A7CAB}"/>
              </a:ext>
            </a:extLst>
          </p:cNvPr>
          <p:cNvCxnSpPr/>
          <p:nvPr/>
        </p:nvCxnSpPr>
        <p:spPr>
          <a:xfrm>
            <a:off x="8207973" y="4073541"/>
            <a:ext cx="15688" cy="1443052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3562C7-7CA5-6DD7-B299-DFFB56ED9ED0}"/>
              </a:ext>
            </a:extLst>
          </p:cNvPr>
          <p:cNvCxnSpPr/>
          <p:nvPr/>
        </p:nvCxnSpPr>
        <p:spPr>
          <a:xfrm>
            <a:off x="7490900" y="4017463"/>
            <a:ext cx="569159" cy="50643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9216F61-3488-F6A2-C2A6-851067ECF946}"/>
              </a:ext>
            </a:extLst>
          </p:cNvPr>
          <p:cNvCxnSpPr>
            <a:cxnSpLocks/>
          </p:cNvCxnSpPr>
          <p:nvPr/>
        </p:nvCxnSpPr>
        <p:spPr>
          <a:xfrm flipV="1">
            <a:off x="8369440" y="4012906"/>
            <a:ext cx="569160" cy="524508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A8CD58B-E6AC-438C-90D8-8716E8E205B7}"/>
              </a:ext>
            </a:extLst>
          </p:cNvPr>
          <p:cNvCxnSpPr>
            <a:cxnSpLocks/>
          </p:cNvCxnSpPr>
          <p:nvPr/>
        </p:nvCxnSpPr>
        <p:spPr>
          <a:xfrm flipV="1">
            <a:off x="7553651" y="5626553"/>
            <a:ext cx="515373" cy="425897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E61E22-00A9-F50B-41D9-D2875371890F}"/>
              </a:ext>
            </a:extLst>
          </p:cNvPr>
          <p:cNvCxnSpPr>
            <a:cxnSpLocks/>
          </p:cNvCxnSpPr>
          <p:nvPr/>
        </p:nvCxnSpPr>
        <p:spPr>
          <a:xfrm>
            <a:off x="8342545" y="5711791"/>
            <a:ext cx="578126" cy="237490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4651497-3D84-011A-3D0A-A3DAE485C650}"/>
              </a:ext>
            </a:extLst>
          </p:cNvPr>
          <p:cNvCxnSpPr/>
          <p:nvPr/>
        </p:nvCxnSpPr>
        <p:spPr>
          <a:xfrm>
            <a:off x="10103633" y="5391295"/>
            <a:ext cx="1584220" cy="31370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24ED4EA-13FB-6886-4057-ED7E7A78DF63}"/>
              </a:ext>
            </a:extLst>
          </p:cNvPr>
          <p:cNvCxnSpPr>
            <a:cxnSpLocks/>
          </p:cNvCxnSpPr>
          <p:nvPr/>
        </p:nvCxnSpPr>
        <p:spPr>
          <a:xfrm flipH="1" flipV="1">
            <a:off x="9760442" y="1989183"/>
            <a:ext cx="38391" cy="3258676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0EEEE2E-61F2-6224-C1F0-72CEE8B02B4A}"/>
              </a:ext>
            </a:extLst>
          </p:cNvPr>
          <p:cNvCxnSpPr>
            <a:cxnSpLocks/>
          </p:cNvCxnSpPr>
          <p:nvPr/>
        </p:nvCxnSpPr>
        <p:spPr>
          <a:xfrm>
            <a:off x="10103633" y="1984706"/>
            <a:ext cx="1584220" cy="31370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8D8AA17-151B-2C6E-C6D3-F05783DD3BB1}"/>
              </a:ext>
            </a:extLst>
          </p:cNvPr>
          <p:cNvCxnSpPr/>
          <p:nvPr/>
        </p:nvCxnSpPr>
        <p:spPr>
          <a:xfrm>
            <a:off x="11654215" y="2321432"/>
            <a:ext cx="15688" cy="1003862"/>
          </a:xfrm>
          <a:prstGeom prst="straightConnector1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7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D22BB-E8ED-655E-E12A-3040C3BC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648D8E6-633D-2A6C-ABF9-1957DD2EA6D4}"/>
              </a:ext>
            </a:extLst>
          </p:cNvPr>
          <p:cNvSpPr txBox="1"/>
          <p:nvPr/>
        </p:nvSpPr>
        <p:spPr>
          <a:xfrm>
            <a:off x="426577" y="1055045"/>
            <a:ext cx="11317644" cy="4801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What are the three different ways you can vote?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What is the name of the place where you vote in person?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What do you need to take with you?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Will you have to travel a long way to vote?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Can you get help to vote?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Do you have to let someone know why you want to use a postal vote?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How do you apply for a postal vote?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What is it called when someone votes for you?</a:t>
            </a:r>
          </a:p>
          <a:p>
            <a:pPr marL="342900" indent="-342900">
              <a:buAutoNum type="arabicPeriod"/>
            </a:pPr>
            <a:endParaRPr lang="en-GB" dirty="0">
              <a:latin typeface="Aptos"/>
            </a:endParaRPr>
          </a:p>
          <a:p>
            <a:pPr marL="342900" indent="-342900">
              <a:buAutoNum type="arabicPeriod"/>
            </a:pPr>
            <a:r>
              <a:rPr lang="en-GB" dirty="0">
                <a:latin typeface="Aptos"/>
              </a:rPr>
              <a:t>How do you find out more about this?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34B6E7-1B69-0958-BC65-D8526AD74C33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65577280-E6CB-1E0E-2B01-7236E1A48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26F8046-48B5-BF4F-1C8A-9925BDCC5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C131CA3-6F4D-7A92-8684-696C7EE9230D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951429C2-26B8-4840-17DD-FD8AAF75B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B6FAC8F4-966F-78A3-E72F-D9230DE49C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60354B8-55F2-5769-EAE4-28604F823D44}"/>
              </a:ext>
            </a:extLst>
          </p:cNvPr>
          <p:cNvSpPr/>
          <p:nvPr/>
        </p:nvSpPr>
        <p:spPr>
          <a:xfrm>
            <a:off x="-18844" y="-10475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7928D8-5BEF-A422-6A33-36D188A10EC6}"/>
              </a:ext>
            </a:extLst>
          </p:cNvPr>
          <p:cNvSpPr txBox="1"/>
          <p:nvPr/>
        </p:nvSpPr>
        <p:spPr>
          <a:xfrm>
            <a:off x="129728" y="-6230"/>
            <a:ext cx="60726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Quiz!</a:t>
            </a:r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5E8505-C3C9-B272-8461-45F567053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05142" y="1145329"/>
            <a:ext cx="1307577" cy="12998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699126-DD29-3E04-4D1C-3B917917E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9403" y="1096602"/>
            <a:ext cx="1152261" cy="11882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F020ED-8C48-0369-B8B4-22FCC8880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3186" y="4231261"/>
            <a:ext cx="2287090" cy="150359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F647A81-7050-FF8B-F721-2794BF7E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7262" y="2546776"/>
            <a:ext cx="2118424" cy="13879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D65FAC9-45F6-F2F3-70EF-18ECB76A8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03481" y="1227515"/>
            <a:ext cx="960494" cy="95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9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603BC-4923-5A83-8F0C-B323C400C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B0FBA61-ADAF-0C9B-058C-FB33A4388DBF}"/>
              </a:ext>
            </a:extLst>
          </p:cNvPr>
          <p:cNvSpPr txBox="1"/>
          <p:nvPr/>
        </p:nvSpPr>
        <p:spPr>
          <a:xfrm>
            <a:off x="426577" y="1055045"/>
            <a:ext cx="11317644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lvl="0"/>
            <a:r>
              <a:rPr lang="en-GB" dirty="0"/>
              <a:t>What are the three ways you can vote?</a:t>
            </a:r>
            <a:endParaRPr lang="en-US" dirty="0"/>
          </a:p>
          <a:p>
            <a:r>
              <a:rPr lang="en-GB" i="1" dirty="0"/>
              <a:t>In person, by post, by proxy</a:t>
            </a:r>
            <a:endParaRPr lang="en-US" dirty="0"/>
          </a:p>
          <a:p>
            <a:pPr lvl="0"/>
            <a:r>
              <a:rPr lang="en-GB" dirty="0"/>
              <a:t>What is the name of the place where you vote in person?</a:t>
            </a:r>
            <a:endParaRPr lang="en-US" dirty="0"/>
          </a:p>
          <a:p>
            <a:r>
              <a:rPr lang="en-GB" i="1" dirty="0"/>
              <a:t>Polling Station</a:t>
            </a:r>
            <a:endParaRPr lang="en-US" dirty="0"/>
          </a:p>
          <a:p>
            <a:pPr lvl="0"/>
            <a:r>
              <a:rPr lang="en-GB" dirty="0"/>
              <a:t>What do you need to take with you?</a:t>
            </a:r>
            <a:endParaRPr lang="en-US" dirty="0"/>
          </a:p>
          <a:p>
            <a:r>
              <a:rPr lang="en-GB" i="1" dirty="0"/>
              <a:t>Photo ID (or voter authority certificate)</a:t>
            </a:r>
            <a:endParaRPr lang="en-US" dirty="0"/>
          </a:p>
          <a:p>
            <a:pPr lvl="0"/>
            <a:r>
              <a:rPr lang="en-GB" dirty="0"/>
              <a:t>Will you have to travel far?</a:t>
            </a:r>
            <a:endParaRPr lang="en-US" dirty="0"/>
          </a:p>
          <a:p>
            <a:r>
              <a:rPr lang="en-GB" i="1" dirty="0"/>
              <a:t>No, the Polling station should be close to where you live</a:t>
            </a:r>
            <a:endParaRPr lang="en-US" dirty="0"/>
          </a:p>
          <a:p>
            <a:pPr lvl="0"/>
            <a:r>
              <a:rPr lang="en-GB" dirty="0"/>
              <a:t>Can you get help to vote?</a:t>
            </a:r>
            <a:endParaRPr lang="en-US" dirty="0"/>
          </a:p>
          <a:p>
            <a:r>
              <a:rPr lang="en-GB" i="1" dirty="0"/>
              <a:t>Yes, someone can come with you to vote or you can ask polling station staff for help</a:t>
            </a:r>
            <a:endParaRPr lang="en-US" dirty="0"/>
          </a:p>
          <a:p>
            <a:pPr lvl="0"/>
            <a:r>
              <a:rPr lang="en-GB" dirty="0"/>
              <a:t>Do you need to explain why you want a postal vote?</a:t>
            </a:r>
            <a:endParaRPr lang="en-US" dirty="0"/>
          </a:p>
          <a:p>
            <a:r>
              <a:rPr lang="en-GB" i="1" dirty="0"/>
              <a:t>No</a:t>
            </a:r>
            <a:endParaRPr lang="en-US" dirty="0"/>
          </a:p>
          <a:p>
            <a:pPr lvl="0"/>
            <a:r>
              <a:rPr lang="en-GB" dirty="0"/>
              <a:t>How do you apply for a postal vote?</a:t>
            </a:r>
            <a:endParaRPr lang="en-US" dirty="0"/>
          </a:p>
          <a:p>
            <a:r>
              <a:rPr lang="en-GB" i="1" dirty="0"/>
              <a:t>Complete and online form</a:t>
            </a:r>
            <a:endParaRPr lang="en-US" dirty="0"/>
          </a:p>
          <a:p>
            <a:pPr lvl="0"/>
            <a:r>
              <a:rPr lang="en-GB" dirty="0"/>
              <a:t>What is it called when someone votes for you?</a:t>
            </a:r>
            <a:endParaRPr lang="en-US" dirty="0"/>
          </a:p>
          <a:p>
            <a:r>
              <a:rPr lang="en-GB" i="1" dirty="0"/>
              <a:t>Voting by proxy</a:t>
            </a:r>
            <a:endParaRPr lang="en-US" dirty="0"/>
          </a:p>
          <a:p>
            <a:pPr lvl="0"/>
            <a:r>
              <a:rPr lang="en-GB" dirty="0"/>
              <a:t>Where can you find out more?</a:t>
            </a:r>
            <a:endParaRPr lang="en-US" dirty="0"/>
          </a:p>
          <a:p>
            <a:r>
              <a:rPr lang="en-GB" i="1" dirty="0"/>
              <a:t>The Electoral Commission website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3291C1-DA8E-402F-876F-2E7406792809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69F7750D-454B-507A-5AD3-BF6CF438B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CC2684-0CEC-D3ED-BC7A-8791A373D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FF2897E-DA8A-D968-1915-4E38B0D236E8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DA6A4FAC-7C72-0F24-FBB9-5D9E63027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6EB750CC-85AF-2001-6167-1294296B3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F9CC439-DBCE-9EC4-5E29-C8EB3C4F841F}"/>
              </a:ext>
            </a:extLst>
          </p:cNvPr>
          <p:cNvSpPr/>
          <p:nvPr/>
        </p:nvSpPr>
        <p:spPr>
          <a:xfrm>
            <a:off x="-18844" y="-10475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E0CA06-8632-6D93-0DB4-38D7359539A7}"/>
              </a:ext>
            </a:extLst>
          </p:cNvPr>
          <p:cNvSpPr txBox="1"/>
          <p:nvPr/>
        </p:nvSpPr>
        <p:spPr>
          <a:xfrm>
            <a:off x="129728" y="-6230"/>
            <a:ext cx="60726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Quiz!</a:t>
            </a:r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D2060D6-094D-845B-E14E-6DEA2AEBE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05142" y="1145329"/>
            <a:ext cx="1307577" cy="12998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75DC3CA-75DF-1FAF-6377-B775DF4E6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9403" y="1096602"/>
            <a:ext cx="1152261" cy="11882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1ADE0B3-76D5-824D-EE6E-CC8DEA451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3186" y="4231261"/>
            <a:ext cx="2287090" cy="150359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112AD35-0F6C-77A0-1E89-3733D313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7262" y="2546776"/>
            <a:ext cx="2118424" cy="13879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0C43B80-FADA-A89B-7263-B23BCC10D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03481" y="1227515"/>
            <a:ext cx="960494" cy="95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25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45"/>
    </mc:Choice>
    <mc:Fallback>
      <p:transition spd="slow" advTm="10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D3943-9DAA-FB24-E3F4-9522E6B7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B98235-3B40-D989-6380-4DF37BAFF604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13" name="Picture 12" descr="A close-up of a logo&#10;&#10;Description automatically generated">
              <a:extLst>
                <a:ext uri="{FF2B5EF4-FFF2-40B4-BE49-F238E27FC236}">
                  <a16:creationId xmlns:a16="http://schemas.microsoft.com/office/drawing/2014/main" id="{FD181055-7CF6-914A-3D88-9ABCE12AB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DF69DAE-03F7-DC69-C657-71677884D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7165BD3-6B19-77AE-4083-D1EFC6748F29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7BA50DF1-FDF7-168B-FE51-734E01847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0AAB1075-9CBC-F234-41DC-9E28033285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4362D01-E288-D842-1639-0681852D037E}"/>
              </a:ext>
            </a:extLst>
          </p:cNvPr>
          <p:cNvSpPr txBox="1"/>
          <p:nvPr/>
        </p:nvSpPr>
        <p:spPr>
          <a:xfrm>
            <a:off x="1916977" y="1627928"/>
            <a:ext cx="8338242" cy="42473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Aptos"/>
              </a:rPr>
              <a:t>Whenever you vote, there are three different ways you can vote:</a:t>
            </a:r>
            <a:endParaRPr lang="en-GB">
              <a:latin typeface="Aptos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r>
              <a:rPr lang="en-GB" dirty="0">
                <a:latin typeface="Aptos"/>
              </a:rPr>
              <a:t>In person at a</a:t>
            </a:r>
            <a:r>
              <a:rPr lang="en-GB" b="1">
                <a:latin typeface="Aptos"/>
              </a:rPr>
              <a:t> polling station</a:t>
            </a:r>
            <a:endParaRPr lang="en-GB">
              <a:latin typeface="Aptos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r>
              <a:rPr lang="en-GB" dirty="0">
                <a:latin typeface="Aptos"/>
              </a:rPr>
              <a:t>You can vote by post, this is called a </a:t>
            </a:r>
            <a:r>
              <a:rPr lang="en-GB" b="1" dirty="0">
                <a:latin typeface="Aptos"/>
              </a:rPr>
              <a:t>postal vote</a:t>
            </a:r>
            <a:r>
              <a:rPr lang="en-GB" dirty="0">
                <a:latin typeface="Aptos"/>
              </a:rPr>
              <a:t>. </a:t>
            </a:r>
          </a:p>
          <a:p>
            <a:r>
              <a:rPr lang="en-US" dirty="0">
                <a:latin typeface="Aptos"/>
              </a:rPr>
              <a:t>You can apply to do this online.</a:t>
            </a:r>
            <a:endParaRPr lang="en-GB">
              <a:latin typeface="Aptos"/>
            </a:endParaRPr>
          </a:p>
          <a:p>
            <a:endParaRPr lang="en-GB" dirty="0">
              <a:latin typeface="Aptos"/>
            </a:endParaRPr>
          </a:p>
          <a:p>
            <a:endParaRPr lang="en-GB" dirty="0">
              <a:latin typeface="Aptos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r>
              <a:rPr lang="en-US" dirty="0">
                <a:latin typeface="Aptos"/>
              </a:rPr>
              <a:t>You can vote by </a:t>
            </a:r>
            <a:r>
              <a:rPr lang="en-US" b="1" dirty="0">
                <a:latin typeface="Aptos"/>
              </a:rPr>
              <a:t>proxy,</a:t>
            </a:r>
            <a:r>
              <a:rPr lang="en-US" dirty="0">
                <a:latin typeface="Aptos"/>
              </a:rPr>
              <a:t> this is where you tell someone who you want to vote for and they vote for you. You can find out how to do this online.</a:t>
            </a:r>
          </a:p>
          <a:p>
            <a:endParaRPr lang="en-US" dirty="0">
              <a:latin typeface="Aptos" panose="020B0004020202020204" pitchFamily="34" charset="0"/>
            </a:endParaRPr>
          </a:p>
          <a:p>
            <a:r>
              <a:rPr lang="en-US" u="sng" dirty="0">
                <a:latin typeface="Aptos"/>
                <a:hlinkClick r:id="rId6"/>
              </a:rPr>
              <a:t>http://www.gov.uk/apply-proxy-vote</a:t>
            </a:r>
            <a:r>
              <a:rPr lang="en-GB" dirty="0">
                <a:latin typeface="Aptos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DC918-B18D-B8E3-0872-1D13B51593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552" y="1627715"/>
            <a:ext cx="1358900" cy="135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770869-9B15-95A6-0EBD-88B66FF436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6955" y="2521566"/>
            <a:ext cx="1460500" cy="1460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A80A76-D4D0-CD43-2065-821E1802B7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434" y="4199781"/>
            <a:ext cx="1263650" cy="12636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1C10A1-2B00-FF2B-8C96-BF4B8FA0A079}"/>
              </a:ext>
            </a:extLst>
          </p:cNvPr>
          <p:cNvSpPr/>
          <p:nvPr/>
        </p:nvSpPr>
        <p:spPr>
          <a:xfrm>
            <a:off x="-18844" y="-10475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0A50C2-1344-E70A-A8DB-8FD797589A25}"/>
              </a:ext>
            </a:extLst>
          </p:cNvPr>
          <p:cNvSpPr txBox="1"/>
          <p:nvPr/>
        </p:nvSpPr>
        <p:spPr>
          <a:xfrm>
            <a:off x="129728" y="-6230"/>
            <a:ext cx="654889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Easy 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0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64DC7-9CB1-E269-D847-98E14FBD9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5050289-1EA9-806C-4448-07C1D3BAE25F}"/>
              </a:ext>
            </a:extLst>
          </p:cNvPr>
          <p:cNvSpPr/>
          <p:nvPr/>
        </p:nvSpPr>
        <p:spPr>
          <a:xfrm>
            <a:off x="983973" y="1299108"/>
            <a:ext cx="10344653" cy="4835050"/>
          </a:xfrm>
          <a:prstGeom prst="roundRect">
            <a:avLst/>
          </a:prstGeom>
          <a:solidFill>
            <a:srgbClr val="CC3E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87673F-4320-8B2A-FCF2-B74940914D0B}"/>
              </a:ext>
            </a:extLst>
          </p:cNvPr>
          <p:cNvGrpSpPr/>
          <p:nvPr/>
        </p:nvGrpSpPr>
        <p:grpSpPr>
          <a:xfrm>
            <a:off x="301588" y="6316082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D8BB41F2-57F9-B7F6-8AEB-CFBEAAE3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8F91D4-C73B-17C3-E571-C702191DA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4C1C310-FF90-636C-544A-1C6B48172003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4B2B787D-7563-1E85-B6B4-E748BA74C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063B77C5-B0FA-664A-B153-1D041AE46D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A3EC168-3D0C-6EB4-4259-884711BA8C00}"/>
              </a:ext>
            </a:extLst>
          </p:cNvPr>
          <p:cNvSpPr txBox="1"/>
          <p:nvPr/>
        </p:nvSpPr>
        <p:spPr>
          <a:xfrm>
            <a:off x="1164956" y="1942397"/>
            <a:ext cx="7753003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  <a:latin typeface="Aptos"/>
              </a:rPr>
              <a:t>We take turns – everyone can share their opinion.</a:t>
            </a:r>
            <a:endParaRPr lang="en-GB" sz="3200">
              <a:solidFill>
                <a:srgbClr val="181C41"/>
              </a:solidFill>
              <a:latin typeface="Aptos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GB" sz="3200" dirty="0">
              <a:solidFill>
                <a:srgbClr val="181C41"/>
              </a:solidFill>
              <a:latin typeface="Aptos" panose="020B0004020202020204" pitchFamily="34" charset="0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  <a:latin typeface="Aptos"/>
              </a:rPr>
              <a:t>We treat all opinions as important. </a:t>
            </a:r>
            <a:endParaRPr lang="en-GB" sz="3200">
              <a:solidFill>
                <a:srgbClr val="181C41"/>
              </a:solidFill>
              <a:latin typeface="Aptos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GB" sz="3200" dirty="0">
              <a:latin typeface="Aptos" panose="020B0004020202020204" pitchFamily="34" charset="0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  <a:latin typeface="Aptos" panose="020B0004020202020204" pitchFamily="34" charset="0"/>
              </a:rPr>
              <a:t>We listen and use respectful words if we disagree.</a:t>
            </a:r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C1F5305-F28B-2BEB-F998-038E4320F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948" y="1652831"/>
            <a:ext cx="1902060" cy="116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BFCAE39-AC0B-71FD-AFD1-7ECC4E81767E}"/>
              </a:ext>
            </a:extLst>
          </p:cNvPr>
          <p:cNvSpPr/>
          <p:nvPr/>
        </p:nvSpPr>
        <p:spPr>
          <a:xfrm>
            <a:off x="-25648" y="-51296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FD97C6-AAEA-3C9A-BFBE-0192330C9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1297" y="4607859"/>
            <a:ext cx="1924581" cy="141642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FFA02C-9B36-6804-840B-6FE15A7CF82E}"/>
              </a:ext>
            </a:extLst>
          </p:cNvPr>
          <p:cNvSpPr txBox="1"/>
          <p:nvPr/>
        </p:nvSpPr>
        <p:spPr>
          <a:xfrm>
            <a:off x="269305" y="115416"/>
            <a:ext cx="453971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>
                <a:latin typeface="Aptos"/>
              </a:rPr>
              <a:t>Ground rules</a:t>
            </a:r>
            <a:endParaRPr lang="en-GB" sz="3200">
              <a:solidFill>
                <a:srgbClr val="000000"/>
              </a:solidFill>
              <a:latin typeface="Aptos"/>
            </a:endParaRPr>
          </a:p>
          <a:p>
            <a:pPr algn="l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2B5C26-607D-DB92-8C77-93E8D6C54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2404" y="2958633"/>
            <a:ext cx="1895475" cy="1514475"/>
          </a:xfrm>
          <a:prstGeom prst="rect">
            <a:avLst/>
          </a:prstGeom>
        </p:spPr>
      </p:pic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3484D620-11E8-A162-61A4-E3A9D7D2D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66840" y="4354699"/>
            <a:ext cx="1649182" cy="820978"/>
          </a:xfrm>
          <a:prstGeom prst="mathMultiply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03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4A54F-8005-4DBF-6E16-79A8E8805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C39B7C0-D9B4-7E0E-C0F7-BD29FAC7F230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04D86E79-44AC-331B-32F7-D503BDE5D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14E5993-6780-D7D0-9F4D-02A67B483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49CA675-DB61-7218-9828-20897AA0E925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2209684A-E224-4022-25A3-74B7438C2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1BCEB21B-6A02-6DFB-CFE8-D6C0BF5C18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CB968B65-74E2-2927-FE8F-E2AD1931CC3A}"/>
              </a:ext>
            </a:extLst>
          </p:cNvPr>
          <p:cNvSpPr/>
          <p:nvPr/>
        </p:nvSpPr>
        <p:spPr>
          <a:xfrm>
            <a:off x="-25648" y="-51296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3F2BDE-6D36-E53F-7ABC-84B3B6968F9D}"/>
              </a:ext>
            </a:extLst>
          </p:cNvPr>
          <p:cNvSpPr txBox="1"/>
          <p:nvPr/>
        </p:nvSpPr>
        <p:spPr>
          <a:xfrm>
            <a:off x="282128" y="128240"/>
            <a:ext cx="54630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DA2975-598D-69BD-9D28-EE2210F18965}"/>
              </a:ext>
            </a:extLst>
          </p:cNvPr>
          <p:cNvSpPr txBox="1"/>
          <p:nvPr/>
        </p:nvSpPr>
        <p:spPr>
          <a:xfrm>
            <a:off x="126410" y="1143176"/>
            <a:ext cx="1151598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latin typeface="Aptos"/>
              </a:rPr>
              <a:t>Can you guess the three different ways you can vote using the pictures? </a:t>
            </a:r>
            <a:endParaRPr lang="en-US"/>
          </a:p>
        </p:txBody>
      </p:sp>
      <p:pic>
        <p:nvPicPr>
          <p:cNvPr id="12" name="Graphic 11" descr="Chat with solid fill">
            <a:extLst>
              <a:ext uri="{FF2B5EF4-FFF2-40B4-BE49-F238E27FC236}">
                <a16:creationId xmlns:a16="http://schemas.microsoft.com/office/drawing/2014/main" id="{0735AE2C-793F-7371-EBF2-C9AD2CA521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1405610"/>
            <a:ext cx="3163271" cy="3137585"/>
          </a:xfrm>
          <a:prstGeom prst="rect">
            <a:avLst/>
          </a:prstGeom>
        </p:spPr>
      </p:pic>
      <p:pic>
        <p:nvPicPr>
          <p:cNvPr id="13" name="Graphic 12" descr="Open envelope outline">
            <a:extLst>
              <a:ext uri="{FF2B5EF4-FFF2-40B4-BE49-F238E27FC236}">
                <a16:creationId xmlns:a16="http://schemas.microsoft.com/office/drawing/2014/main" id="{0BE7D856-0310-087F-0EAB-729B1B4FE3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39540" y="1603269"/>
            <a:ext cx="2305199" cy="2296638"/>
          </a:xfrm>
          <a:prstGeom prst="rect">
            <a:avLst/>
          </a:prstGeom>
        </p:spPr>
      </p:pic>
      <p:pic>
        <p:nvPicPr>
          <p:cNvPr id="14" name="Picture 13" descr="A blue and white box with a lock">
            <a:extLst>
              <a:ext uri="{FF2B5EF4-FFF2-40B4-BE49-F238E27FC236}">
                <a16:creationId xmlns:a16="http://schemas.microsoft.com/office/drawing/2014/main" id="{D827DD71-A55F-6E55-9A04-FA0D049537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4252" y="2708096"/>
            <a:ext cx="3572731" cy="35908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45E7DF-0E10-3ECB-C98D-2F7AD7757CA6}"/>
              </a:ext>
            </a:extLst>
          </p:cNvPr>
          <p:cNvSpPr txBox="1"/>
          <p:nvPr/>
        </p:nvSpPr>
        <p:spPr>
          <a:xfrm>
            <a:off x="427670" y="4081530"/>
            <a:ext cx="233819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>
                <a:latin typeface="Aptos"/>
              </a:rPr>
              <a:t>By Proxy</a:t>
            </a:r>
            <a:endParaRPr lang="en-US" sz="3200">
              <a:latin typeface="Apto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789264-9DD4-0950-4BBD-2E42E1E7D535}"/>
              </a:ext>
            </a:extLst>
          </p:cNvPr>
          <p:cNvSpPr txBox="1"/>
          <p:nvPr/>
        </p:nvSpPr>
        <p:spPr>
          <a:xfrm>
            <a:off x="9373671" y="4036707"/>
            <a:ext cx="233819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>
                <a:latin typeface="Aptos"/>
              </a:rPr>
              <a:t>By Post</a:t>
            </a:r>
            <a:endParaRPr lang="en-US" sz="3200">
              <a:latin typeface="Apto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165678-28F0-D81F-8A2B-EC73D9C89E5F}"/>
              </a:ext>
            </a:extLst>
          </p:cNvPr>
          <p:cNvSpPr txBox="1"/>
          <p:nvPr/>
        </p:nvSpPr>
        <p:spPr>
          <a:xfrm>
            <a:off x="4648494" y="6202977"/>
            <a:ext cx="233819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>
                <a:latin typeface="Aptos"/>
              </a:rPr>
              <a:t>In person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FD7DDE-0A36-FBE1-D926-D7436A070A4C}"/>
              </a:ext>
            </a:extLst>
          </p:cNvPr>
          <p:cNvSpPr/>
          <p:nvPr/>
        </p:nvSpPr>
        <p:spPr>
          <a:xfrm>
            <a:off x="851080" y="4036707"/>
            <a:ext cx="1590181" cy="602729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9BFBC5-D8A2-B334-B57D-21E6E8227C17}"/>
              </a:ext>
            </a:extLst>
          </p:cNvPr>
          <p:cNvSpPr/>
          <p:nvPr/>
        </p:nvSpPr>
        <p:spPr>
          <a:xfrm>
            <a:off x="5116661" y="6131703"/>
            <a:ext cx="1590181" cy="6027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F92A6E-7F63-4D08-708F-0B5CC15F476A}"/>
              </a:ext>
            </a:extLst>
          </p:cNvPr>
          <p:cNvSpPr/>
          <p:nvPr/>
        </p:nvSpPr>
        <p:spPr>
          <a:xfrm>
            <a:off x="9747675" y="3990123"/>
            <a:ext cx="1590181" cy="60272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19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750C-A860-88C2-08E8-9FEDFA07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nline Media 3" title="Welcome to Your Vote - Voting Systems: First Past the Post - England">
            <a:hlinkClick r:id="" action="ppaction://media"/>
            <a:extLst>
              <a:ext uri="{FF2B5EF4-FFF2-40B4-BE49-F238E27FC236}">
                <a16:creationId xmlns:a16="http://schemas.microsoft.com/office/drawing/2014/main" id="{B65B629C-B3FC-C527-661E-3AA254F2672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9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E0E6C-C018-46F2-1F2A-63EF264BD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5A794F4-7F47-53FD-F2E4-B3718C76B118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60EF56B8-F81B-43B9-A72F-DBDA00B1C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EFCFA8-1631-D5B5-ACAD-2E063455D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A1F49A6-3EC8-0B4A-00BB-164116B93903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3029713A-4653-756D-CFC5-4CA9FCA3B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817BAFDA-ECEB-C165-A247-1A5F937396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pic>
        <p:nvPicPr>
          <p:cNvPr id="8" name="Picture 7" descr="A sign on the sidewalk">
            <a:extLst>
              <a:ext uri="{FF2B5EF4-FFF2-40B4-BE49-F238E27FC236}">
                <a16:creationId xmlns:a16="http://schemas.microsoft.com/office/drawing/2014/main" id="{41B03EA0-0F05-13BB-F1F1-B7D0E02F2D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128" y="1149353"/>
            <a:ext cx="2045212" cy="13884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29A164-0548-A79B-C6FA-2606E7605E40}"/>
              </a:ext>
            </a:extLst>
          </p:cNvPr>
          <p:cNvSpPr/>
          <p:nvPr/>
        </p:nvSpPr>
        <p:spPr>
          <a:xfrm>
            <a:off x="-25648" y="-51296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776E8B-CDF3-7B07-7E93-2AF81DC070EA}"/>
              </a:ext>
            </a:extLst>
          </p:cNvPr>
          <p:cNvSpPr txBox="1"/>
          <p:nvPr/>
        </p:nvSpPr>
        <p:spPr>
          <a:xfrm>
            <a:off x="129728" y="2734"/>
            <a:ext cx="546304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Voting in person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DBDE54-FA40-E9C9-535A-7533E70BD50F}"/>
              </a:ext>
            </a:extLst>
          </p:cNvPr>
          <p:cNvSpPr txBox="1"/>
          <p:nvPr/>
        </p:nvSpPr>
        <p:spPr>
          <a:xfrm>
            <a:off x="218531" y="1506311"/>
            <a:ext cx="8410846" cy="523220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dirty="0">
                <a:latin typeface="Aptos"/>
              </a:rPr>
              <a:t>To vote in </a:t>
            </a:r>
            <a:r>
              <a:rPr lang="en-GB" sz="2800" b="1" dirty="0">
                <a:latin typeface="Aptos"/>
              </a:rPr>
              <a:t>person</a:t>
            </a:r>
            <a:r>
              <a:rPr lang="en-GB" sz="2800" dirty="0">
                <a:latin typeface="Aptos"/>
              </a:rPr>
              <a:t>, you need to visit a </a:t>
            </a:r>
            <a:r>
              <a:rPr lang="en-GB" sz="2800" b="1" dirty="0">
                <a:latin typeface="Aptos"/>
              </a:rPr>
              <a:t>polling station.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F96CDB-C4C8-A676-A0F0-6FF17E4BBA51}"/>
              </a:ext>
            </a:extLst>
          </p:cNvPr>
          <p:cNvSpPr txBox="1"/>
          <p:nvPr/>
        </p:nvSpPr>
        <p:spPr>
          <a:xfrm>
            <a:off x="218529" y="2397578"/>
            <a:ext cx="8410846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dirty="0">
                <a:latin typeface="Aptos"/>
              </a:rPr>
              <a:t>Polling stations are usually in </a:t>
            </a:r>
            <a:r>
              <a:rPr lang="en-GB" sz="2800">
                <a:latin typeface="Aptos"/>
              </a:rPr>
              <a:t>community</a:t>
            </a:r>
            <a:r>
              <a:rPr lang="en-GB" sz="2800" dirty="0">
                <a:latin typeface="Aptos"/>
              </a:rPr>
              <a:t> buildings </a:t>
            </a:r>
            <a:r>
              <a:rPr lang="en-GB" sz="2800">
                <a:latin typeface="Aptos"/>
              </a:rPr>
              <a:t>like town halls, schools and churches close to where </a:t>
            </a:r>
            <a:r>
              <a:rPr lang="en-GB" sz="2800" dirty="0">
                <a:latin typeface="Aptos"/>
              </a:rPr>
              <a:t>you live. </a:t>
            </a:r>
            <a:endParaRPr lang="en-US">
              <a:latin typeface="Aptos"/>
            </a:endParaRPr>
          </a:p>
        </p:txBody>
      </p:sp>
      <p:pic>
        <p:nvPicPr>
          <p:cNvPr id="17" name="Picture 16" descr="A building with a dome on top">
            <a:extLst>
              <a:ext uri="{FF2B5EF4-FFF2-40B4-BE49-F238E27FC236}">
                <a16:creationId xmlns:a16="http://schemas.microsoft.com/office/drawing/2014/main" id="{29D1CE3C-D956-554D-2A33-CA15308E5E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7262" y="2735035"/>
            <a:ext cx="2118424" cy="13879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A10B94F-E902-3F81-FE99-E64A444BCF8E}"/>
              </a:ext>
            </a:extLst>
          </p:cNvPr>
          <p:cNvSpPr txBox="1"/>
          <p:nvPr/>
        </p:nvSpPr>
        <p:spPr>
          <a:xfrm>
            <a:off x="218529" y="4084864"/>
            <a:ext cx="8410846" cy="138499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dirty="0">
                <a:latin typeface="Aptos"/>
              </a:rPr>
              <a:t>Anyone working at a polling station can help you, but you can also bring a trusted adult if you'd prefer – they must be over 18.</a:t>
            </a:r>
          </a:p>
        </p:txBody>
      </p:sp>
      <p:pic>
        <p:nvPicPr>
          <p:cNvPr id="21" name="Picture 20" descr="A person hugging another person on a beach">
            <a:extLst>
              <a:ext uri="{FF2B5EF4-FFF2-40B4-BE49-F238E27FC236}">
                <a16:creationId xmlns:a16="http://schemas.microsoft.com/office/drawing/2014/main" id="{7D302FDF-2ECB-D9BE-2037-F1BD6500EE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3186" y="4374696"/>
            <a:ext cx="2287090" cy="150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4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73078-BF71-9517-2EC3-101B9EB7B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38E6D0-D440-0551-5AD1-24CB49C927E2}"/>
              </a:ext>
            </a:extLst>
          </p:cNvPr>
          <p:cNvGrpSpPr/>
          <p:nvPr/>
        </p:nvGrpSpPr>
        <p:grpSpPr>
          <a:xfrm>
            <a:off x="8134147" y="6334430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7AFB0EEC-68BA-3CC0-3F8D-CABC5233E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509A1BED-8203-1D37-00EE-2EB4B4477E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3D30997-F83A-280F-79AB-11C754D1EBED}"/>
              </a:ext>
            </a:extLst>
          </p:cNvPr>
          <p:cNvSpPr/>
          <p:nvPr/>
        </p:nvSpPr>
        <p:spPr>
          <a:xfrm>
            <a:off x="-25648" y="-51296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0D28ED-ADC2-4D17-6A91-0E3C67841E0D}"/>
              </a:ext>
            </a:extLst>
          </p:cNvPr>
          <p:cNvSpPr txBox="1"/>
          <p:nvPr/>
        </p:nvSpPr>
        <p:spPr>
          <a:xfrm>
            <a:off x="129728" y="2734"/>
            <a:ext cx="546304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Voting in person</a:t>
            </a:r>
            <a:endParaRPr lang="en-US" dirty="0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91655F60-FBA8-838D-80A6-F082BC0EEAFE}"/>
              </a:ext>
            </a:extLst>
          </p:cNvPr>
          <p:cNvSpPr txBox="1"/>
          <p:nvPr/>
        </p:nvSpPr>
        <p:spPr>
          <a:xfrm>
            <a:off x="130084" y="1585231"/>
            <a:ext cx="8410846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dirty="0">
                <a:latin typeface="Aptos"/>
              </a:rPr>
              <a:t>A few weeks before an election, you will be sent a </a:t>
            </a:r>
            <a:r>
              <a:rPr lang="en-GB" sz="2800" b="1">
                <a:latin typeface="Aptos"/>
              </a:rPr>
              <a:t>poll card.</a:t>
            </a:r>
            <a:br>
              <a:rPr lang="en-GB" sz="2800" b="1" dirty="0">
                <a:latin typeface="Aptos"/>
              </a:rPr>
            </a:br>
            <a:r>
              <a:rPr lang="en-GB" sz="2800" dirty="0">
                <a:latin typeface="Aptos"/>
              </a:rPr>
              <a:t>This will tell you where to vote. </a:t>
            </a:r>
            <a:endParaRPr lang="en-US" dirty="0"/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A8BC4BC4-CFA3-D9AB-E217-D0DCD05F15C0}"/>
              </a:ext>
            </a:extLst>
          </p:cNvPr>
          <p:cNvSpPr txBox="1"/>
          <p:nvPr/>
        </p:nvSpPr>
        <p:spPr>
          <a:xfrm>
            <a:off x="129540" y="3493768"/>
            <a:ext cx="8410846" cy="138499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>
                <a:latin typeface="Aptos"/>
              </a:rPr>
              <a:t>You can also check where your polling station is using this website:</a:t>
            </a:r>
            <a:br>
              <a:rPr lang="en-GB" sz="2800" dirty="0">
                <a:latin typeface="Aptos"/>
              </a:rPr>
            </a:br>
            <a:r>
              <a:rPr lang="en-GB" dirty="0">
                <a:latin typeface="Aptos"/>
                <a:hlinkClick r:id="rId4"/>
              </a:rPr>
              <a:t>www.electoralcommission.org.uk/voting-and-elections/ways-vote/voting-person</a:t>
            </a:r>
            <a:r>
              <a:rPr lang="en-GB" dirty="0">
                <a:latin typeface="Aptos"/>
              </a:rPr>
              <a:t> </a:t>
            </a:r>
            <a:r>
              <a:rPr lang="en-GB" sz="2800" dirty="0">
                <a:latin typeface="Aptos"/>
              </a:rPr>
              <a:t> 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9782E50C-4358-5AD3-A89A-4DAD424F4932}"/>
              </a:ext>
            </a:extLst>
          </p:cNvPr>
          <p:cNvSpPr txBox="1"/>
          <p:nvPr/>
        </p:nvSpPr>
        <p:spPr>
          <a:xfrm>
            <a:off x="68579" y="5284468"/>
            <a:ext cx="841084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>
                <a:latin typeface="Aptos"/>
              </a:rPr>
              <a:t>You must remember to bring Photo ID!</a:t>
            </a:r>
            <a:endParaRPr lang="en-US"/>
          </a:p>
        </p:txBody>
      </p:sp>
      <p:pic>
        <p:nvPicPr>
          <p:cNvPr id="21" name="Picture 20" descr="A photograph of a poll card for an election of MP scheduled on Thursday, July 4.">
            <a:extLst>
              <a:ext uri="{FF2B5EF4-FFF2-40B4-BE49-F238E27FC236}">
                <a16:creationId xmlns:a16="http://schemas.microsoft.com/office/drawing/2014/main" id="{6A27FBFB-5377-B2F6-090E-44A7B2F51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513" y="709613"/>
            <a:ext cx="2748915" cy="2779395"/>
          </a:xfrm>
          <a:prstGeom prst="rect">
            <a:avLst/>
          </a:prstGeom>
        </p:spPr>
      </p:pic>
      <p:pic>
        <p:nvPicPr>
          <p:cNvPr id="22" name="Picture 21" descr="Gold Card bus pass for disabled people ...">
            <a:extLst>
              <a:ext uri="{FF2B5EF4-FFF2-40B4-BE49-F238E27FC236}">
                <a16:creationId xmlns:a16="http://schemas.microsoft.com/office/drawing/2014/main" id="{8A6E768D-F4AD-055B-5C3E-091231DFB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86" y="4516867"/>
            <a:ext cx="1654809" cy="103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British passport">
            <a:extLst>
              <a:ext uri="{FF2B5EF4-FFF2-40B4-BE49-F238E27FC236}">
                <a16:creationId xmlns:a16="http://schemas.microsoft.com/office/drawing/2014/main" id="{DA057828-6231-F2C0-823B-B700C26BD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117" y="3372307"/>
            <a:ext cx="119062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Driving licence in the United Kingdom">
            <a:extLst>
              <a:ext uri="{FF2B5EF4-FFF2-40B4-BE49-F238E27FC236}">
                <a16:creationId xmlns:a16="http://schemas.microsoft.com/office/drawing/2014/main" id="{EF93AE94-D4EC-633B-FF0E-B88560472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946" y="3370155"/>
            <a:ext cx="1702147" cy="108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Electoral Identity Card FAQs | The Electoral Office for Northern Ireland">
            <a:extLst>
              <a:ext uri="{FF2B5EF4-FFF2-40B4-BE49-F238E27FC236}">
                <a16:creationId xmlns:a16="http://schemas.microsoft.com/office/drawing/2014/main" id="{C34F88CA-BBD7-D357-7A42-9A8B7713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094" y="5174107"/>
            <a:ext cx="1646531" cy="10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55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53AF4-CEC1-938B-2B94-B2F9999AD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5C3886F-A592-6D6B-A6D0-2ABFA921AC97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F9810368-4115-BF01-9B90-95D0DA996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7B59F10-97DC-AC1D-1837-80C6F8D5E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5B785A3-7FC0-6CB4-2CDA-156FD948AB4C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B25B4E67-9A1F-146C-625C-EA6B3476D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F4E98E79-7C8B-1C91-F342-56CD620D15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pic>
        <p:nvPicPr>
          <p:cNvPr id="6" name="Picture 5" descr="Photograph of a traditional red British post box with a large ballot envelope partially inserted into the slot.">
            <a:extLst>
              <a:ext uri="{FF2B5EF4-FFF2-40B4-BE49-F238E27FC236}">
                <a16:creationId xmlns:a16="http://schemas.microsoft.com/office/drawing/2014/main" id="{A847B28A-AFC3-AF1E-4CBC-8E109B1E25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5164" y="3713686"/>
            <a:ext cx="2595673" cy="25956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A78A21-C7B1-A145-ED4F-586B6C7F026C}"/>
              </a:ext>
            </a:extLst>
          </p:cNvPr>
          <p:cNvSpPr/>
          <p:nvPr/>
        </p:nvSpPr>
        <p:spPr>
          <a:xfrm>
            <a:off x="-25648" y="-51296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0C1233-591E-4041-25A0-2AC1FC64DD95}"/>
              </a:ext>
            </a:extLst>
          </p:cNvPr>
          <p:cNvSpPr txBox="1"/>
          <p:nvPr/>
        </p:nvSpPr>
        <p:spPr>
          <a:xfrm>
            <a:off x="129728" y="2734"/>
            <a:ext cx="546304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</a:t>
            </a:r>
            <a:r>
              <a:rPr lang="en-GB" sz="3200" b="1" u="sng">
                <a:latin typeface="Aptos"/>
              </a:rPr>
              <a:t>Postal voting</a:t>
            </a:r>
            <a:endParaRPr lang="en-US" dirty="0"/>
          </a:p>
        </p:txBody>
      </p:sp>
      <p:pic>
        <p:nvPicPr>
          <p:cNvPr id="15" name="Picture 14" descr="A person with finger on her chin">
            <a:extLst>
              <a:ext uri="{FF2B5EF4-FFF2-40B4-BE49-F238E27FC236}">
                <a16:creationId xmlns:a16="http://schemas.microsoft.com/office/drawing/2014/main" id="{FAFCC4CF-918D-6511-BF61-685FFBB06B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7059" t="13107" r="21773" b="-56"/>
          <a:stretch>
            <a:fillRect/>
          </a:stretch>
        </p:blipFill>
        <p:spPr>
          <a:xfrm>
            <a:off x="6582464" y="4046220"/>
            <a:ext cx="2298093" cy="2164082"/>
          </a:xfrm>
          <a:prstGeom prst="rect">
            <a:avLst/>
          </a:prstGeom>
        </p:spPr>
      </p:pic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95BEAC2C-AAA0-B0D4-C1EF-6C2B2E0CDBB8}"/>
              </a:ext>
            </a:extLst>
          </p:cNvPr>
          <p:cNvSpPr/>
          <p:nvPr/>
        </p:nvSpPr>
        <p:spPr>
          <a:xfrm flipH="1">
            <a:off x="2788920" y="1082040"/>
            <a:ext cx="5113020" cy="2964180"/>
          </a:xfrm>
          <a:prstGeom prst="cloud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BAF6E1-22DB-52FF-C680-08AD716C7E65}"/>
              </a:ext>
            </a:extLst>
          </p:cNvPr>
          <p:cNvSpPr txBox="1"/>
          <p:nvPr/>
        </p:nvSpPr>
        <p:spPr>
          <a:xfrm>
            <a:off x="3406140" y="1508760"/>
            <a:ext cx="388620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b="1" dirty="0">
                <a:latin typeface="Aptos"/>
              </a:rPr>
              <a:t>Think, Pair, Share: </a:t>
            </a:r>
            <a:br>
              <a:rPr lang="en-GB" sz="2400" dirty="0">
                <a:latin typeface="Aptos"/>
              </a:rPr>
            </a:br>
            <a:br>
              <a:rPr lang="en-GB" sz="2400" dirty="0">
                <a:latin typeface="Aptos"/>
              </a:rPr>
            </a:br>
            <a:r>
              <a:rPr lang="en-GB" sz="2400">
                <a:latin typeface="Aptos"/>
              </a:rPr>
              <a:t>Why might someone prefer to vote by post?</a:t>
            </a:r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BD27B5E2-20B8-8C12-DB3D-1099D57B891B}"/>
              </a:ext>
            </a:extLst>
          </p:cNvPr>
          <p:cNvSpPr/>
          <p:nvPr/>
        </p:nvSpPr>
        <p:spPr>
          <a:xfrm flipH="1">
            <a:off x="495299" y="3497580"/>
            <a:ext cx="3672840" cy="2164080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1E543F-13D6-D031-5017-7408AB7FB274}"/>
              </a:ext>
            </a:extLst>
          </p:cNvPr>
          <p:cNvSpPr txBox="1"/>
          <p:nvPr/>
        </p:nvSpPr>
        <p:spPr>
          <a:xfrm>
            <a:off x="1188720" y="3924300"/>
            <a:ext cx="248412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>
                <a:latin typeface="Aptos"/>
              </a:rPr>
              <a:t>Who can help us apply for a postal vote?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31BC7C-0110-03C9-CD38-2278D8333C67}"/>
              </a:ext>
            </a:extLst>
          </p:cNvPr>
          <p:cNvSpPr txBox="1"/>
          <p:nvPr/>
        </p:nvSpPr>
        <p:spPr>
          <a:xfrm>
            <a:off x="8206740" y="1112520"/>
            <a:ext cx="390905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latin typeface="Aptos"/>
              </a:rPr>
              <a:t>You can apply online for a postal vote application pack here:</a:t>
            </a:r>
            <a:endParaRPr lang="en-GB" dirty="0">
              <a:latin typeface="Aptos"/>
            </a:endParaRPr>
          </a:p>
          <a:p>
            <a:pPr algn="ctr"/>
            <a:r>
              <a:rPr lang="en-GB" dirty="0">
                <a:latin typeface="Aptos"/>
                <a:hlinkClick r:id="rId8"/>
              </a:rPr>
              <a:t>www.gov.uk/how-to-vote/postal-voting</a:t>
            </a:r>
            <a:r>
              <a:rPr lang="en-GB" dirty="0">
                <a:latin typeface="Aptos"/>
              </a:rPr>
              <a:t> </a:t>
            </a:r>
            <a:endParaRPr lang="en-US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522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CB9BB-2EA3-2B2C-D576-9BC6FD3A3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3AADC63-8505-8C24-C6D7-6620CB44C806}"/>
              </a:ext>
            </a:extLst>
          </p:cNvPr>
          <p:cNvGrpSpPr/>
          <p:nvPr/>
        </p:nvGrpSpPr>
        <p:grpSpPr>
          <a:xfrm>
            <a:off x="338223" y="6118255"/>
            <a:ext cx="2146774" cy="417444"/>
            <a:chOff x="417787" y="5966611"/>
            <a:chExt cx="3444848" cy="669856"/>
          </a:xfrm>
        </p:grpSpPr>
        <p:pic>
          <p:nvPicPr>
            <p:cNvPr id="5" name="Picture 4" descr="A close-up of a logo&#10;&#10;Description automatically generated">
              <a:extLst>
                <a:ext uri="{FF2B5EF4-FFF2-40B4-BE49-F238E27FC236}">
                  <a16:creationId xmlns:a16="http://schemas.microsoft.com/office/drawing/2014/main" id="{D86BCFC8-7BFE-ED88-4528-10B34E201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787" y="5966611"/>
              <a:ext cx="1563159" cy="669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B1B711D-A830-1979-C55F-D65C5DBAD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24056" y="5966611"/>
              <a:ext cx="1338579" cy="6698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AFE2A5C-2EAF-724C-0ECA-3BCA2E3A5CA7}"/>
              </a:ext>
            </a:extLst>
          </p:cNvPr>
          <p:cNvGrpSpPr/>
          <p:nvPr/>
        </p:nvGrpSpPr>
        <p:grpSpPr>
          <a:xfrm>
            <a:off x="8120080" y="6314459"/>
            <a:ext cx="3784056" cy="543541"/>
            <a:chOff x="2625774" y="5361148"/>
            <a:chExt cx="3784056" cy="543541"/>
          </a:xfrm>
        </p:grpSpPr>
        <p:pic>
          <p:nvPicPr>
            <p:cNvPr id="4" name="Picture 3" descr="A pink square with a white border&#10;&#10;AI-generated content may be incorrect.">
              <a:extLst>
                <a:ext uri="{FF2B5EF4-FFF2-40B4-BE49-F238E27FC236}">
                  <a16:creationId xmlns:a16="http://schemas.microsoft.com/office/drawing/2014/main" id="{FE50DA6C-0EA3-86CA-276A-F8CD928B3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696"/>
            <a:stretch>
              <a:fillRect/>
            </a:stretch>
          </p:blipFill>
          <p:spPr>
            <a:xfrm>
              <a:off x="2625774" y="5361148"/>
              <a:ext cx="3610530" cy="543541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9054A86-E9BE-4A2F-6D4B-E56642505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4625" y="5451364"/>
              <a:ext cx="3545205" cy="31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 dirty="0">
                  <a:solidFill>
                    <a:srgbClr val="FFFFFF"/>
                  </a:solidFill>
                  <a:latin typeface="Rubik SemiBold" pitchFamily="2" charset="-79"/>
                  <a:ea typeface="Aptos" panose="020B0004020202020204" pitchFamily="34" charset="0"/>
                  <a:cs typeface="Rubik SemiBold" pitchFamily="2" charset="-79"/>
                </a:rPr>
                <a:t>Making voting easier for everyone</a:t>
              </a:r>
              <a:endParaRPr lang="en-GB" sz="1400" b="1" kern="100" dirty="0">
                <a:solidFill>
                  <a:srgbClr val="CC3E8E"/>
                </a:solidFill>
                <a:effectLst/>
                <a:latin typeface="Rubik SemiBold" pitchFamily="2" charset="-79"/>
                <a:ea typeface="Aptos" panose="020B0004020202020204" pitchFamily="34" charset="0"/>
                <a:cs typeface="Rubik SemiBold" pitchFamily="2" charset="-79"/>
              </a:endParaRPr>
            </a:p>
          </p:txBody>
        </p:sp>
      </p:grpSp>
      <p:pic>
        <p:nvPicPr>
          <p:cNvPr id="6" name="Picture 5" descr="Photograph of a traditional red British post box with a large ballot envelope partially inserted into the slot.">
            <a:extLst>
              <a:ext uri="{FF2B5EF4-FFF2-40B4-BE49-F238E27FC236}">
                <a16:creationId xmlns:a16="http://schemas.microsoft.com/office/drawing/2014/main" id="{5EB0B623-0E17-9E6B-D4F7-CDCF25D684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6384" y="3431746"/>
            <a:ext cx="2595673" cy="25956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A5BF2E-54E6-6F92-26ED-7AB9AA6DBAF9}"/>
              </a:ext>
            </a:extLst>
          </p:cNvPr>
          <p:cNvSpPr/>
          <p:nvPr/>
        </p:nvSpPr>
        <p:spPr>
          <a:xfrm>
            <a:off x="-25648" y="-51296"/>
            <a:ext cx="12208487" cy="1090043"/>
          </a:xfrm>
          <a:prstGeom prst="rect">
            <a:avLst/>
          </a:prstGeom>
          <a:solidFill>
            <a:srgbClr val="DDF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2538D0-2B45-080B-9167-F359C79ECF18}"/>
              </a:ext>
            </a:extLst>
          </p:cNvPr>
          <p:cNvSpPr txBox="1"/>
          <p:nvPr/>
        </p:nvSpPr>
        <p:spPr>
          <a:xfrm>
            <a:off x="129728" y="2734"/>
            <a:ext cx="546304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u="sng" dirty="0">
                <a:latin typeface="Aptos"/>
              </a:rPr>
              <a:t>Different ways to vote – </a:t>
            </a:r>
            <a:r>
              <a:rPr lang="en-GB" sz="3200" b="1" u="sng">
                <a:latin typeface="Aptos"/>
              </a:rPr>
              <a:t>Postal voting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76B7E9-CF3E-5D81-F2DE-DE9806C7D6F6}"/>
              </a:ext>
            </a:extLst>
          </p:cNvPr>
          <p:cNvSpPr txBox="1"/>
          <p:nvPr/>
        </p:nvSpPr>
        <p:spPr>
          <a:xfrm>
            <a:off x="6814521" y="1339775"/>
            <a:ext cx="4572447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>
                <a:latin typeface="Aptos"/>
              </a:rPr>
              <a:t>You can apply online for a postal vote application pack here:</a:t>
            </a:r>
            <a:endParaRPr lang="en-GB" sz="2400" dirty="0">
              <a:latin typeface="Aptos"/>
            </a:endParaRPr>
          </a:p>
          <a:p>
            <a:pPr algn="ctr"/>
            <a:r>
              <a:rPr lang="en-GB" sz="2400" dirty="0">
                <a:latin typeface="Aptos"/>
                <a:hlinkClick r:id="rId7"/>
              </a:rPr>
              <a:t>www.gov.uk/how-to-vote/postal-voting</a:t>
            </a:r>
            <a:r>
              <a:rPr lang="en-GB" sz="2400" dirty="0">
                <a:latin typeface="Aptos"/>
              </a:rPr>
              <a:t> </a:t>
            </a:r>
            <a:endParaRPr lang="en-US" sz="2400">
              <a:latin typeface="Aptos"/>
            </a:endParaRPr>
          </a:p>
        </p:txBody>
      </p:sp>
      <p:pic>
        <p:nvPicPr>
          <p:cNvPr id="8" name="Picture 7" descr="Form for applying to vote by post in England.">
            <a:extLst>
              <a:ext uri="{FF2B5EF4-FFF2-40B4-BE49-F238E27FC236}">
                <a16:creationId xmlns:a16="http://schemas.microsoft.com/office/drawing/2014/main" id="{39CA635F-F3B5-8E94-2D35-DF8BD1C39B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4997" y="1173464"/>
            <a:ext cx="4284000" cy="50964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481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45"/>
    </mc:Choice>
    <mc:Fallback xmlns="">
      <p:transition spd="slow" advTm="1084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Welcome to Your Vote - Someone else voting on your behalf - England">
            <a:hlinkClick r:id="" action="ppaction://noaction"/>
            <a:extLst>
              <a:ext uri="{FF2B5EF4-FFF2-40B4-BE49-F238E27FC236}">
                <a16:creationId xmlns:a16="http://schemas.microsoft.com/office/drawing/2014/main" id="{55129499-0DC3-9869-E393-D887F36B540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577" y="0"/>
            <a:ext cx="12138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58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DTi brand colours">
      <a:dk1>
        <a:srgbClr val="181C41"/>
      </a:dk1>
      <a:lt1>
        <a:sysClr val="window" lastClr="FFFFFF"/>
      </a:lt1>
      <a:dk2>
        <a:srgbClr val="181C41"/>
      </a:dk2>
      <a:lt2>
        <a:srgbClr val="E8E8E8"/>
      </a:lt2>
      <a:accent1>
        <a:srgbClr val="0066A9"/>
      </a:accent1>
      <a:accent2>
        <a:srgbClr val="EC6755"/>
      </a:accent2>
      <a:accent3>
        <a:srgbClr val="008577"/>
      </a:accent3>
      <a:accent4>
        <a:srgbClr val="CC3E8E"/>
      </a:accent4>
      <a:accent5>
        <a:srgbClr val="E8A6CC"/>
      </a:accent5>
      <a:accent6>
        <a:srgbClr val="77CEC2"/>
      </a:accent6>
      <a:hlink>
        <a:srgbClr val="0066A9"/>
      </a:hlink>
      <a:folHlink>
        <a:srgbClr val="008577"/>
      </a:folHlink>
    </a:clrScheme>
    <a:fontScheme name="NDTi brand font (Rubik)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branded template away days.pptx" id="{5CD5A5F6-6876-43E7-8C54-5272B75CC6DA}" vid="{DF5A6B58-91DC-44B9-865F-9E3332E7EE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251901-4013-4bec-b599-309e06df15e6">
      <Terms xmlns="http://schemas.microsoft.com/office/infopath/2007/PartnerControls"/>
    </lcf76f155ced4ddcb4097134ff3c332f>
    <TaxCatchAll xmlns="1dbf5afa-48de-4a31-a281-d5404744cae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B4FC041E01A54CAB06A8177D37DD8E" ma:contentTypeVersion="19" ma:contentTypeDescription="Create a new document." ma:contentTypeScope="" ma:versionID="0bd42f949c74f104f309bc0da56c6c6b">
  <xsd:schema xmlns:xsd="http://www.w3.org/2001/XMLSchema" xmlns:xs="http://www.w3.org/2001/XMLSchema" xmlns:p="http://schemas.microsoft.com/office/2006/metadata/properties" xmlns:ns2="37251901-4013-4bec-b599-309e06df15e6" xmlns:ns3="a4ba1e99-d551-4d8e-9a0f-948960be3f8a" xmlns:ns4="1dbf5afa-48de-4a31-a281-d5404744caed" targetNamespace="http://schemas.microsoft.com/office/2006/metadata/properties" ma:root="true" ma:fieldsID="252444939649963ca3eb63183014dbe2" ns2:_="" ns3:_="" ns4:_="">
    <xsd:import namespace="37251901-4013-4bec-b599-309e06df15e6"/>
    <xsd:import namespace="a4ba1e99-d551-4d8e-9a0f-948960be3f8a"/>
    <xsd:import namespace="1dbf5afa-48de-4a31-a281-d5404744ca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51901-4013-4bec-b599-309e06df15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b60a3e-0406-48f8-bbfc-0685756c0e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a1e99-d551-4d8e-9a0f-948960be3f8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f5afa-48de-4a31-a281-d5404744cae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62a7e6ee-c30f-4a0f-a16c-3e25c58fcfe3}" ma:internalName="TaxCatchAll" ma:showField="CatchAllData" ma:web="a4ba1e99-d551-4d8e-9a0f-948960be3f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1C2488-0E3B-45DF-A16A-A6C9599B48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132D1C-2284-428B-9AA7-03A0CBBD65F8}">
  <ds:schemaRefs>
    <ds:schemaRef ds:uri="http://schemas.microsoft.com/office/2006/metadata/properties"/>
    <ds:schemaRef ds:uri="http://schemas.microsoft.com/office/infopath/2007/PartnerControls"/>
    <ds:schemaRef ds:uri="91a7c33f-6ceb-47ca-b5f3-dc296121dd3e"/>
    <ds:schemaRef ds:uri="1dbf5afa-48de-4a31-a281-d5404744caed"/>
    <ds:schemaRef ds:uri="37251901-4013-4bec-b599-309e06df15e6"/>
    <ds:schemaRef ds:uri="f7a21c50-850a-48c9-9159-ebcceee7c0e4"/>
    <ds:schemaRef ds:uri="f1dc5fc2-22f3-4bac-b797-10482b60afd2"/>
  </ds:schemaRefs>
</ds:datastoreItem>
</file>

<file path=customXml/itemProps3.xml><?xml version="1.0" encoding="utf-8"?>
<ds:datastoreItem xmlns:ds="http://schemas.openxmlformats.org/officeDocument/2006/customXml" ds:itemID="{B0E7203A-4245-47A6-AE71-FF9210D0F9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251901-4013-4bec-b599-309e06df15e6"/>
    <ds:schemaRef ds:uri="a4ba1e99-d551-4d8e-9a0f-948960be3f8a"/>
    <ds:schemaRef ds:uri="1dbf5afa-48de-4a31-a281-d5404744ca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NDTi PowerPoint branded template </Template>
  <TotalTime>1105</TotalTime>
  <Words>1068</Words>
  <Application>Microsoft Office PowerPoint</Application>
  <PresentationFormat>Widescreen</PresentationFormat>
  <Paragraphs>125</Paragraphs>
  <Slides>14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Arial</vt:lpstr>
      <vt:lpstr>Arial,Sans-Serif</vt:lpstr>
      <vt:lpstr>Rubik</vt:lpstr>
      <vt:lpstr>Rubik Medium</vt:lpstr>
      <vt:lpstr>Rubik SemiBold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Dresser</dc:creator>
  <cp:lastModifiedBy>Richard Dresser</cp:lastModifiedBy>
  <cp:revision>358</cp:revision>
  <dcterms:created xsi:type="dcterms:W3CDTF">2025-11-14T15:25:27Z</dcterms:created>
  <dcterms:modified xsi:type="dcterms:W3CDTF">2026-06-08T12:53:05Z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0x0101009CB4FC041E01A54CAB06A8177D37DD8E</vt:lpwstr>
  </property>
  <property fmtid="{D5CDD505-2E9C-101B-9397-08002B2CF9AE}" pid="3" name="MediaServiceImageTags">
    <vt:lpwstr/>
  </property>
  <property fmtid="{D5CDD505-2E9C-101B-9397-08002B2CF9AE}" pid="4" name="Order">
    <vt:r8>11800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_dlc_DocIdItemGuid">
    <vt:lpwstr>c5ae93d6-6dba-49f7-9a9e-a601919e7569</vt:lpwstr>
  </property>
</Properties>
</file>