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0"/>
  </p:notesMasterIdLst>
  <p:sldIdLst>
    <p:sldId id="257" r:id="rId5"/>
    <p:sldId id="289" r:id="rId6"/>
    <p:sldId id="259" r:id="rId7"/>
    <p:sldId id="290" r:id="rId8"/>
    <p:sldId id="263" r:id="rId9"/>
    <p:sldId id="264" r:id="rId10"/>
    <p:sldId id="266" r:id="rId11"/>
    <p:sldId id="291" r:id="rId12"/>
    <p:sldId id="292" r:id="rId13"/>
    <p:sldId id="293" r:id="rId14"/>
    <p:sldId id="294" r:id="rId15"/>
    <p:sldId id="295" r:id="rId16"/>
    <p:sldId id="296" r:id="rId17"/>
    <p:sldId id="297" r:id="rId18"/>
    <p:sldId id="298" r:id="rId19"/>
    <p:sldId id="299" r:id="rId20"/>
    <p:sldId id="300" r:id="rId21"/>
    <p:sldId id="301" r:id="rId22"/>
    <p:sldId id="302" r:id="rId23"/>
    <p:sldId id="303" r:id="rId24"/>
    <p:sldId id="265" r:id="rId25"/>
    <p:sldId id="260" r:id="rId26"/>
    <p:sldId id="267" r:id="rId27"/>
    <p:sldId id="268" r:id="rId28"/>
    <p:sldId id="269"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71BF721-483A-754D-F6A4-66EBC7169D96}" name="Helen Clark" initials="HC" userId="S::HClark@electoralcommission.org.uk::25982c10-e956-4431-8d3a-216a24c97af1" providerId="AD"/>
  <p188:author id="{C8BF9928-B998-A525-507A-C83B6153F6B6}" name="Sarah Barker" initials="SB" userId="S::sbarker@electoralcommission.org.uk::0f2330d9-141e-4cf7-a7a2-784b278b1dec" providerId="AD"/>
  <p188:author id="{8DEAC02F-CA8A-842A-D805-01672389FA84}" name="Lorna Crouch" initials="LC" userId="S::lorna.crouch@ndti.org.uk::10d434dc-9336-44ad-9173-5bf196c98237" providerId="AD"/>
  <p188:author id="{1FC0DA33-EE96-19AF-6DAD-7855CED1B99F}" name="Lauren McDermott" initials="LM" userId="S::lmcdermott@electoralcommission.org.uk::064bc639-9bfc-458f-9e08-cf204c0f4362" providerId="AD"/>
  <p188:author id="{54F48242-C2AC-5541-CCBD-5019FB910483}" name="Lauren McDermott" initials="LM" userId="S::LMcDermott@electoralcommission.org.uk::064bc639-9bfc-458f-9e08-cf204c0f436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408E"/>
    <a:srgbClr val="181C41"/>
    <a:srgbClr val="008577"/>
    <a:srgbClr val="0066A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663560-D3C3-4E3F-BC50-15BF9FD5F6A5}" v="2" dt="2026-06-08T08:47:19.28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40" autoAdjust="0"/>
    <p:restoredTop sz="95521" autoAdjust="0"/>
  </p:normalViewPr>
  <p:slideViewPr>
    <p:cSldViewPr snapToGrid="0">
      <p:cViewPr varScale="1">
        <p:scale>
          <a:sx n="105" d="100"/>
          <a:sy n="105" d="100"/>
        </p:scale>
        <p:origin x="120"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chard Dresser" userId="af0fc916-a7ea-401a-b609-61b98d1cef48" providerId="ADAL" clId="{AAE8A58E-40AC-4761-998C-40E7668DF0E6}"/>
    <pc:docChg chg="custSel modSld">
      <pc:chgData name="Richard Dresser" userId="af0fc916-a7ea-401a-b609-61b98d1cef48" providerId="ADAL" clId="{AAE8A58E-40AC-4761-998C-40E7668DF0E6}" dt="2026-06-08T08:50:13.081" v="310" actId="1076"/>
      <pc:docMkLst>
        <pc:docMk/>
      </pc:docMkLst>
      <pc:sldChg chg="modSp mod">
        <pc:chgData name="Richard Dresser" userId="af0fc916-a7ea-401a-b609-61b98d1cef48" providerId="ADAL" clId="{AAE8A58E-40AC-4761-998C-40E7668DF0E6}" dt="2026-06-08T08:36:37.391" v="6" actId="962"/>
        <pc:sldMkLst>
          <pc:docMk/>
          <pc:sldMk cId="2143929277" sldId="259"/>
        </pc:sldMkLst>
        <pc:picChg chg="mod">
          <ac:chgData name="Richard Dresser" userId="af0fc916-a7ea-401a-b609-61b98d1cef48" providerId="ADAL" clId="{AAE8A58E-40AC-4761-998C-40E7668DF0E6}" dt="2026-06-08T08:36:34.230" v="4" actId="962"/>
          <ac:picMkLst>
            <pc:docMk/>
            <pc:sldMk cId="2143929277" sldId="259"/>
            <ac:picMk id="19" creationId="{6806DC36-1459-4C21-533D-23CD9188DEBB}"/>
          </ac:picMkLst>
        </pc:picChg>
        <pc:picChg chg="mod">
          <ac:chgData name="Richard Dresser" userId="af0fc916-a7ea-401a-b609-61b98d1cef48" providerId="ADAL" clId="{AAE8A58E-40AC-4761-998C-40E7668DF0E6}" dt="2026-06-08T08:36:35.866" v="5" actId="962"/>
          <ac:picMkLst>
            <pc:docMk/>
            <pc:sldMk cId="2143929277" sldId="259"/>
            <ac:picMk id="20" creationId="{510B6E41-CE46-1C75-6C7F-B8390DA80DEF}"/>
          </ac:picMkLst>
        </pc:picChg>
        <pc:picChg chg="mod">
          <ac:chgData name="Richard Dresser" userId="af0fc916-a7ea-401a-b609-61b98d1cef48" providerId="ADAL" clId="{AAE8A58E-40AC-4761-998C-40E7668DF0E6}" dt="2026-06-08T08:36:37.391" v="6" actId="962"/>
          <ac:picMkLst>
            <pc:docMk/>
            <pc:sldMk cId="2143929277" sldId="259"/>
            <ac:picMk id="21" creationId="{7C630D90-8335-D9DF-70E4-35B95C66B4CA}"/>
          </ac:picMkLst>
        </pc:picChg>
      </pc:sldChg>
      <pc:sldChg chg="delSp modSp mod">
        <pc:chgData name="Richard Dresser" userId="af0fc916-a7ea-401a-b609-61b98d1cef48" providerId="ADAL" clId="{AAE8A58E-40AC-4761-998C-40E7668DF0E6}" dt="2026-06-08T08:50:13.081" v="310" actId="1076"/>
        <pc:sldMkLst>
          <pc:docMk/>
          <pc:sldMk cId="1894299082" sldId="260"/>
        </pc:sldMkLst>
        <pc:spChg chg="mod">
          <ac:chgData name="Richard Dresser" userId="af0fc916-a7ea-401a-b609-61b98d1cef48" providerId="ADAL" clId="{AAE8A58E-40AC-4761-998C-40E7668DF0E6}" dt="2026-06-08T08:50:04.821" v="307" actId="6549"/>
          <ac:spMkLst>
            <pc:docMk/>
            <pc:sldMk cId="1894299082" sldId="260"/>
            <ac:spMk id="10" creationId="{0C956EB3-A852-1788-7533-63B09E078C58}"/>
          </ac:spMkLst>
        </pc:spChg>
        <pc:picChg chg="mod">
          <ac:chgData name="Richard Dresser" userId="af0fc916-a7ea-401a-b609-61b98d1cef48" providerId="ADAL" clId="{AAE8A58E-40AC-4761-998C-40E7668DF0E6}" dt="2026-06-08T08:50:13.081" v="310" actId="1076"/>
          <ac:picMkLst>
            <pc:docMk/>
            <pc:sldMk cId="1894299082" sldId="260"/>
            <ac:picMk id="6" creationId="{43549FB7-501C-783A-6158-632B4455CA9E}"/>
          </ac:picMkLst>
        </pc:picChg>
        <pc:picChg chg="del">
          <ac:chgData name="Richard Dresser" userId="af0fc916-a7ea-401a-b609-61b98d1cef48" providerId="ADAL" clId="{AAE8A58E-40AC-4761-998C-40E7668DF0E6}" dt="2026-06-08T08:50:06.699" v="308" actId="478"/>
          <ac:picMkLst>
            <pc:docMk/>
            <pc:sldMk cId="1894299082" sldId="260"/>
            <ac:picMk id="7" creationId="{B5EBB38B-3715-A2A0-2288-2577D84C6BDC}"/>
          </ac:picMkLst>
        </pc:picChg>
        <pc:picChg chg="mod">
          <ac:chgData name="Richard Dresser" userId="af0fc916-a7ea-401a-b609-61b98d1cef48" providerId="ADAL" clId="{AAE8A58E-40AC-4761-998C-40E7668DF0E6}" dt="2026-06-08T08:50:10.441" v="309" actId="1076"/>
          <ac:picMkLst>
            <pc:docMk/>
            <pc:sldMk cId="1894299082" sldId="260"/>
            <ac:picMk id="8" creationId="{157D444E-B550-3101-9AB0-678DECC24418}"/>
          </ac:picMkLst>
        </pc:picChg>
      </pc:sldChg>
      <pc:sldChg chg="modSp mod">
        <pc:chgData name="Richard Dresser" userId="af0fc916-a7ea-401a-b609-61b98d1cef48" providerId="ADAL" clId="{AAE8A58E-40AC-4761-998C-40E7668DF0E6}" dt="2026-06-08T08:38:30.058" v="9" actId="962"/>
        <pc:sldMkLst>
          <pc:docMk/>
          <pc:sldMk cId="2028490531" sldId="264"/>
        </pc:sldMkLst>
        <pc:picChg chg="mod">
          <ac:chgData name="Richard Dresser" userId="af0fc916-a7ea-401a-b609-61b98d1cef48" providerId="ADAL" clId="{AAE8A58E-40AC-4761-998C-40E7668DF0E6}" dt="2026-06-08T08:38:26.229" v="7" actId="962"/>
          <ac:picMkLst>
            <pc:docMk/>
            <pc:sldMk cId="2028490531" sldId="264"/>
            <ac:picMk id="6" creationId="{69B78741-7160-7752-C04F-E5DB019A7157}"/>
          </ac:picMkLst>
        </pc:picChg>
        <pc:picChg chg="mod">
          <ac:chgData name="Richard Dresser" userId="af0fc916-a7ea-401a-b609-61b98d1cef48" providerId="ADAL" clId="{AAE8A58E-40AC-4761-998C-40E7668DF0E6}" dt="2026-06-08T08:38:30.058" v="9" actId="962"/>
          <ac:picMkLst>
            <pc:docMk/>
            <pc:sldMk cId="2028490531" sldId="264"/>
            <ac:picMk id="11" creationId="{EB28EE6A-DAEC-5313-7C26-9EE7A504D4F6}"/>
          </ac:picMkLst>
        </pc:picChg>
        <pc:picChg chg="mod">
          <ac:chgData name="Richard Dresser" userId="af0fc916-a7ea-401a-b609-61b98d1cef48" providerId="ADAL" clId="{AAE8A58E-40AC-4761-998C-40E7668DF0E6}" dt="2026-06-08T08:38:27.185" v="8" actId="962"/>
          <ac:picMkLst>
            <pc:docMk/>
            <pc:sldMk cId="2028490531" sldId="264"/>
            <ac:picMk id="12" creationId="{FBD5A34B-5FF0-9E2D-38FF-308A7CF6F4A3}"/>
          </ac:picMkLst>
        </pc:picChg>
      </pc:sldChg>
      <pc:sldChg chg="addSp modSp mod">
        <pc:chgData name="Richard Dresser" userId="af0fc916-a7ea-401a-b609-61b98d1cef48" providerId="ADAL" clId="{AAE8A58E-40AC-4761-998C-40E7668DF0E6}" dt="2026-06-08T08:47:41.874" v="306" actId="1076"/>
        <pc:sldMkLst>
          <pc:docMk/>
          <pc:sldMk cId="3303341491" sldId="265"/>
        </pc:sldMkLst>
        <pc:spChg chg="mod">
          <ac:chgData name="Richard Dresser" userId="af0fc916-a7ea-401a-b609-61b98d1cef48" providerId="ADAL" clId="{AAE8A58E-40AC-4761-998C-40E7668DF0E6}" dt="2026-06-08T08:47:41.874" v="306" actId="1076"/>
          <ac:spMkLst>
            <pc:docMk/>
            <pc:sldMk cId="3303341491" sldId="265"/>
            <ac:spMk id="18" creationId="{3B944AD2-FEC9-BCDD-5BC0-C2180223439B}"/>
          </ac:spMkLst>
        </pc:spChg>
        <pc:spChg chg="mod">
          <ac:chgData name="Richard Dresser" userId="af0fc916-a7ea-401a-b609-61b98d1cef48" providerId="ADAL" clId="{AAE8A58E-40AC-4761-998C-40E7668DF0E6}" dt="2026-06-08T08:47:38.165" v="305" actId="1076"/>
          <ac:spMkLst>
            <pc:docMk/>
            <pc:sldMk cId="3303341491" sldId="265"/>
            <ac:spMk id="19" creationId="{007F3BB9-803F-0C60-2809-BD64BD22EF1A}"/>
          </ac:spMkLst>
        </pc:spChg>
        <pc:spChg chg="mod">
          <ac:chgData name="Richard Dresser" userId="af0fc916-a7ea-401a-b609-61b98d1cef48" providerId="ADAL" clId="{AAE8A58E-40AC-4761-998C-40E7668DF0E6}" dt="2026-06-08T08:47:19.280" v="299" actId="164"/>
          <ac:spMkLst>
            <pc:docMk/>
            <pc:sldMk cId="3303341491" sldId="265"/>
            <ac:spMk id="20" creationId="{ACACF70F-009A-22B6-B701-10694E055495}"/>
          </ac:spMkLst>
        </pc:spChg>
        <pc:grpChg chg="add mod">
          <ac:chgData name="Richard Dresser" userId="af0fc916-a7ea-401a-b609-61b98d1cef48" providerId="ADAL" clId="{AAE8A58E-40AC-4761-998C-40E7668DF0E6}" dt="2026-06-08T08:47:25.820" v="300" actId="1076"/>
          <ac:grpSpMkLst>
            <pc:docMk/>
            <pc:sldMk cId="3303341491" sldId="265"/>
            <ac:grpSpMk id="8" creationId="{F605C4B3-43E3-C38A-004E-7186B591A19C}"/>
          </ac:grpSpMkLst>
        </pc:grpChg>
        <pc:picChg chg="mod">
          <ac:chgData name="Richard Dresser" userId="af0fc916-a7ea-401a-b609-61b98d1cef48" providerId="ADAL" clId="{AAE8A58E-40AC-4761-998C-40E7668DF0E6}" dt="2026-06-08T08:47:34.640" v="304" actId="14100"/>
          <ac:picMkLst>
            <pc:docMk/>
            <pc:sldMk cId="3303341491" sldId="265"/>
            <ac:picMk id="11" creationId="{1792E2AE-9ABA-CFF3-0880-02F83D0ED9B1}"/>
          </ac:picMkLst>
        </pc:picChg>
        <pc:picChg chg="mod">
          <ac:chgData name="Richard Dresser" userId="af0fc916-a7ea-401a-b609-61b98d1cef48" providerId="ADAL" clId="{AAE8A58E-40AC-4761-998C-40E7668DF0E6}" dt="2026-06-08T08:47:19.280" v="299" actId="164"/>
          <ac:picMkLst>
            <pc:docMk/>
            <pc:sldMk cId="3303341491" sldId="265"/>
            <ac:picMk id="21" creationId="{ED8536D7-7611-863D-D531-5CA966DD615A}"/>
          </ac:picMkLst>
        </pc:picChg>
        <pc:picChg chg="mod">
          <ac:chgData name="Richard Dresser" userId="af0fc916-a7ea-401a-b609-61b98d1cef48" providerId="ADAL" clId="{AAE8A58E-40AC-4761-998C-40E7668DF0E6}" dt="2026-06-08T08:47:38.165" v="305" actId="1076"/>
          <ac:picMkLst>
            <pc:docMk/>
            <pc:sldMk cId="3303341491" sldId="265"/>
            <ac:picMk id="22" creationId="{5045B139-6A30-4580-182D-C1069067A00F}"/>
          </ac:picMkLst>
        </pc:picChg>
        <pc:picChg chg="mod">
          <ac:chgData name="Richard Dresser" userId="af0fc916-a7ea-401a-b609-61b98d1cef48" providerId="ADAL" clId="{AAE8A58E-40AC-4761-998C-40E7668DF0E6}" dt="2026-06-08T08:47:41.874" v="306" actId="1076"/>
          <ac:picMkLst>
            <pc:docMk/>
            <pc:sldMk cId="3303341491" sldId="265"/>
            <ac:picMk id="23" creationId="{63FAE44E-2BCE-0C1D-DD52-DA6BE326DB14}"/>
          </ac:picMkLst>
        </pc:picChg>
      </pc:sldChg>
      <pc:sldChg chg="modSp mod">
        <pc:chgData name="Richard Dresser" userId="af0fc916-a7ea-401a-b609-61b98d1cef48" providerId="ADAL" clId="{AAE8A58E-40AC-4761-998C-40E7668DF0E6}" dt="2026-06-08T08:38:47.517" v="10" actId="20577"/>
        <pc:sldMkLst>
          <pc:docMk/>
          <pc:sldMk cId="1169515288" sldId="266"/>
        </pc:sldMkLst>
        <pc:spChg chg="mod">
          <ac:chgData name="Richard Dresser" userId="af0fc916-a7ea-401a-b609-61b98d1cef48" providerId="ADAL" clId="{AAE8A58E-40AC-4761-998C-40E7668DF0E6}" dt="2026-06-08T08:38:47.517" v="10" actId="20577"/>
          <ac:spMkLst>
            <pc:docMk/>
            <pc:sldMk cId="1169515288" sldId="266"/>
            <ac:spMk id="22" creationId="{6AE71D05-C9A9-BD21-AA69-031FAFA3EFB1}"/>
          </ac:spMkLst>
        </pc:spChg>
      </pc:sldChg>
      <pc:sldChg chg="modSp mod">
        <pc:chgData name="Richard Dresser" userId="af0fc916-a7ea-401a-b609-61b98d1cef48" providerId="ADAL" clId="{AAE8A58E-40AC-4761-998C-40E7668DF0E6}" dt="2026-06-08T08:36:27.856" v="3" actId="962"/>
        <pc:sldMkLst>
          <pc:docMk/>
          <pc:sldMk cId="1023031897" sldId="289"/>
        </pc:sldMkLst>
        <pc:spChg chg="mod">
          <ac:chgData name="Richard Dresser" userId="af0fc916-a7ea-401a-b609-61b98d1cef48" providerId="ADAL" clId="{AAE8A58E-40AC-4761-998C-40E7668DF0E6}" dt="2026-06-08T08:36:26.279" v="2" actId="962"/>
          <ac:spMkLst>
            <pc:docMk/>
            <pc:sldMk cId="1023031897" sldId="289"/>
            <ac:spMk id="15" creationId="{3484D620-11E8-A162-61A4-E3A9D7D2D2A5}"/>
          </ac:spMkLst>
        </pc:spChg>
        <pc:picChg chg="mod">
          <ac:chgData name="Richard Dresser" userId="af0fc916-a7ea-401a-b609-61b98d1cef48" providerId="ADAL" clId="{AAE8A58E-40AC-4761-998C-40E7668DF0E6}" dt="2026-06-08T08:36:22.446" v="0" actId="962"/>
          <ac:picMkLst>
            <pc:docMk/>
            <pc:sldMk cId="1023031897" sldId="289"/>
            <ac:picMk id="6" creationId="{BC1F5305-F28B-2BEB-F998-038E4320FCC9}"/>
          </ac:picMkLst>
        </pc:picChg>
        <pc:picChg chg="mod">
          <ac:chgData name="Richard Dresser" userId="af0fc916-a7ea-401a-b609-61b98d1cef48" providerId="ADAL" clId="{AAE8A58E-40AC-4761-998C-40E7668DF0E6}" dt="2026-06-08T08:36:24.602" v="1" actId="962"/>
          <ac:picMkLst>
            <pc:docMk/>
            <pc:sldMk cId="1023031897" sldId="289"/>
            <ac:picMk id="12" creationId="{E92B5C26-607D-DB92-8C77-93E8D6C54E61}"/>
          </ac:picMkLst>
        </pc:picChg>
        <pc:picChg chg="mod">
          <ac:chgData name="Richard Dresser" userId="af0fc916-a7ea-401a-b609-61b98d1cef48" providerId="ADAL" clId="{AAE8A58E-40AC-4761-998C-40E7668DF0E6}" dt="2026-06-08T08:36:27.856" v="3" actId="962"/>
          <ac:picMkLst>
            <pc:docMk/>
            <pc:sldMk cId="1023031897" sldId="289"/>
            <ac:picMk id="16" creationId="{22FD97C6-AAEA-3C9A-BFBE-0192330C97AE}"/>
          </ac:picMkLst>
        </pc:picChg>
      </pc:sldChg>
      <pc:sldChg chg="modSp mod">
        <pc:chgData name="Richard Dresser" userId="af0fc916-a7ea-401a-b609-61b98d1cef48" providerId="ADAL" clId="{AAE8A58E-40AC-4761-998C-40E7668DF0E6}" dt="2026-06-08T08:40:13.072" v="163" actId="1076"/>
        <pc:sldMkLst>
          <pc:docMk/>
          <pc:sldMk cId="2509824945" sldId="291"/>
        </pc:sldMkLst>
        <pc:picChg chg="mod">
          <ac:chgData name="Richard Dresser" userId="af0fc916-a7ea-401a-b609-61b98d1cef48" providerId="ADAL" clId="{AAE8A58E-40AC-4761-998C-40E7668DF0E6}" dt="2026-06-08T08:40:13.072" v="163" actId="1076"/>
          <ac:picMkLst>
            <pc:docMk/>
            <pc:sldMk cId="2509824945" sldId="291"/>
            <ac:picMk id="6" creationId="{69376C44-C702-8527-6598-37A0D0780E12}"/>
          </ac:picMkLst>
        </pc:picChg>
        <pc:picChg chg="mod">
          <ac:chgData name="Richard Dresser" userId="af0fc916-a7ea-401a-b609-61b98d1cef48" providerId="ADAL" clId="{AAE8A58E-40AC-4761-998C-40E7668DF0E6}" dt="2026-06-08T08:39:33.777" v="153" actId="962"/>
          <ac:picMkLst>
            <pc:docMk/>
            <pc:sldMk cId="2509824945" sldId="291"/>
            <ac:picMk id="18" creationId="{FE89CD8B-098D-E909-B71B-7212A20CC3D1}"/>
          </ac:picMkLst>
        </pc:picChg>
        <pc:cxnChg chg="mod">
          <ac:chgData name="Richard Dresser" userId="af0fc916-a7ea-401a-b609-61b98d1cef48" providerId="ADAL" clId="{AAE8A58E-40AC-4761-998C-40E7668DF0E6}" dt="2026-06-08T08:39:08.543" v="14" actId="14100"/>
          <ac:cxnSpMkLst>
            <pc:docMk/>
            <pc:sldMk cId="2509824945" sldId="291"/>
            <ac:cxnSpMk id="16" creationId="{45F65860-F9B8-EF93-2AA3-2DED75939820}"/>
          </ac:cxnSpMkLst>
        </pc:cxnChg>
      </pc:sldChg>
      <pc:sldChg chg="modSp mod">
        <pc:chgData name="Richard Dresser" userId="af0fc916-a7ea-401a-b609-61b98d1cef48" providerId="ADAL" clId="{AAE8A58E-40AC-4761-998C-40E7668DF0E6}" dt="2026-06-08T08:40:42.910" v="172" actId="962"/>
        <pc:sldMkLst>
          <pc:docMk/>
          <pc:sldMk cId="3658001673" sldId="292"/>
        </pc:sldMkLst>
        <pc:picChg chg="mod">
          <ac:chgData name="Richard Dresser" userId="af0fc916-a7ea-401a-b609-61b98d1cef48" providerId="ADAL" clId="{AAE8A58E-40AC-4761-998C-40E7668DF0E6}" dt="2026-06-08T08:40:42.910" v="172" actId="962"/>
          <ac:picMkLst>
            <pc:docMk/>
            <pc:sldMk cId="3658001673" sldId="292"/>
            <ac:picMk id="8" creationId="{2D461723-DB25-0C5D-8773-A888934376CB}"/>
          </ac:picMkLst>
        </pc:picChg>
        <pc:picChg chg="mod">
          <ac:chgData name="Richard Dresser" userId="af0fc916-a7ea-401a-b609-61b98d1cef48" providerId="ADAL" clId="{AAE8A58E-40AC-4761-998C-40E7668DF0E6}" dt="2026-06-08T08:40:32.930" v="168" actId="962"/>
          <ac:picMkLst>
            <pc:docMk/>
            <pc:sldMk cId="3658001673" sldId="292"/>
            <ac:picMk id="13" creationId="{9A902C9C-55C0-5737-2F70-6266F454690A}"/>
          </ac:picMkLst>
        </pc:picChg>
      </pc:sldChg>
      <pc:sldChg chg="modSp mod">
        <pc:chgData name="Richard Dresser" userId="af0fc916-a7ea-401a-b609-61b98d1cef48" providerId="ADAL" clId="{AAE8A58E-40AC-4761-998C-40E7668DF0E6}" dt="2026-06-08T08:41:17.416" v="189" actId="962"/>
        <pc:sldMkLst>
          <pc:docMk/>
          <pc:sldMk cId="1046495072" sldId="293"/>
        </pc:sldMkLst>
        <pc:picChg chg="mod">
          <ac:chgData name="Richard Dresser" userId="af0fc916-a7ea-401a-b609-61b98d1cef48" providerId="ADAL" clId="{AAE8A58E-40AC-4761-998C-40E7668DF0E6}" dt="2026-06-08T08:41:17.416" v="189" actId="962"/>
          <ac:picMkLst>
            <pc:docMk/>
            <pc:sldMk cId="1046495072" sldId="293"/>
            <ac:picMk id="6" creationId="{0E09263E-D93D-E840-8155-11286321A6D0}"/>
          </ac:picMkLst>
        </pc:picChg>
        <pc:picChg chg="mod">
          <ac:chgData name="Richard Dresser" userId="af0fc916-a7ea-401a-b609-61b98d1cef48" providerId="ADAL" clId="{AAE8A58E-40AC-4761-998C-40E7668DF0E6}" dt="2026-06-08T08:41:10.805" v="179" actId="962"/>
          <ac:picMkLst>
            <pc:docMk/>
            <pc:sldMk cId="1046495072" sldId="293"/>
            <ac:picMk id="17" creationId="{415F82A2-8C46-0FB4-5633-E54462A99C29}"/>
          </ac:picMkLst>
        </pc:picChg>
        <pc:cxnChg chg="mod">
          <ac:chgData name="Richard Dresser" userId="af0fc916-a7ea-401a-b609-61b98d1cef48" providerId="ADAL" clId="{AAE8A58E-40AC-4761-998C-40E7668DF0E6}" dt="2026-06-08T08:41:06.892" v="178" actId="14100"/>
          <ac:cxnSpMkLst>
            <pc:docMk/>
            <pc:sldMk cId="1046495072" sldId="293"/>
            <ac:cxnSpMk id="11" creationId="{B6383F10-247E-4AF6-0859-E44BF6C942DD}"/>
          </ac:cxnSpMkLst>
        </pc:cxnChg>
      </pc:sldChg>
      <pc:sldChg chg="modSp mod">
        <pc:chgData name="Richard Dresser" userId="af0fc916-a7ea-401a-b609-61b98d1cef48" providerId="ADAL" clId="{AAE8A58E-40AC-4761-998C-40E7668DF0E6}" dt="2026-06-08T08:41:41.481" v="201" actId="962"/>
        <pc:sldMkLst>
          <pc:docMk/>
          <pc:sldMk cId="1244467463" sldId="294"/>
        </pc:sldMkLst>
        <pc:picChg chg="mod">
          <ac:chgData name="Richard Dresser" userId="af0fc916-a7ea-401a-b609-61b98d1cef48" providerId="ADAL" clId="{AAE8A58E-40AC-4761-998C-40E7668DF0E6}" dt="2026-06-08T08:41:41.481" v="201" actId="962"/>
          <ac:picMkLst>
            <pc:docMk/>
            <pc:sldMk cId="1244467463" sldId="294"/>
            <ac:picMk id="8" creationId="{229D9910-B8D8-F89B-1698-3CC97E7A53DA}"/>
          </ac:picMkLst>
        </pc:picChg>
        <pc:picChg chg="mod">
          <ac:chgData name="Richard Dresser" userId="af0fc916-a7ea-401a-b609-61b98d1cef48" providerId="ADAL" clId="{AAE8A58E-40AC-4761-998C-40E7668DF0E6}" dt="2026-06-08T08:41:37.656" v="195" actId="962"/>
          <ac:picMkLst>
            <pc:docMk/>
            <pc:sldMk cId="1244467463" sldId="294"/>
            <ac:picMk id="17" creationId="{2A46CA0E-7F33-A05C-35AD-34CE849DB7DB}"/>
          </ac:picMkLst>
        </pc:picChg>
      </pc:sldChg>
      <pc:sldChg chg="modSp mod">
        <pc:chgData name="Richard Dresser" userId="af0fc916-a7ea-401a-b609-61b98d1cef48" providerId="ADAL" clId="{AAE8A58E-40AC-4761-998C-40E7668DF0E6}" dt="2026-06-08T08:42:18.663" v="214" actId="14100"/>
        <pc:sldMkLst>
          <pc:docMk/>
          <pc:sldMk cId="1217429739" sldId="295"/>
        </pc:sldMkLst>
        <pc:picChg chg="mod">
          <ac:chgData name="Richard Dresser" userId="af0fc916-a7ea-401a-b609-61b98d1cef48" providerId="ADAL" clId="{AAE8A58E-40AC-4761-998C-40E7668DF0E6}" dt="2026-06-08T08:42:15.855" v="213" actId="1076"/>
          <ac:picMkLst>
            <pc:docMk/>
            <pc:sldMk cId="1217429739" sldId="295"/>
            <ac:picMk id="6" creationId="{14B5B518-B537-9E23-AE49-4B8162849C76}"/>
          </ac:picMkLst>
        </pc:picChg>
        <pc:picChg chg="mod">
          <ac:chgData name="Richard Dresser" userId="af0fc916-a7ea-401a-b609-61b98d1cef48" providerId="ADAL" clId="{AAE8A58E-40AC-4761-998C-40E7668DF0E6}" dt="2026-06-08T08:41:59.524" v="208" actId="962"/>
          <ac:picMkLst>
            <pc:docMk/>
            <pc:sldMk cId="1217429739" sldId="295"/>
            <ac:picMk id="18" creationId="{76DF408B-D1D9-16B1-48B4-F9ADC7499E81}"/>
          </ac:picMkLst>
        </pc:picChg>
        <pc:cxnChg chg="mod">
          <ac:chgData name="Richard Dresser" userId="af0fc916-a7ea-401a-b609-61b98d1cef48" providerId="ADAL" clId="{AAE8A58E-40AC-4761-998C-40E7668DF0E6}" dt="2026-06-08T08:42:18.663" v="214" actId="14100"/>
          <ac:cxnSpMkLst>
            <pc:docMk/>
            <pc:sldMk cId="1217429739" sldId="295"/>
            <ac:cxnSpMk id="19" creationId="{64332ACF-3637-3E5D-8B15-53ED2B8AB62A}"/>
          </ac:cxnSpMkLst>
        </pc:cxnChg>
      </pc:sldChg>
      <pc:sldChg chg="modSp mod">
        <pc:chgData name="Richard Dresser" userId="af0fc916-a7ea-401a-b609-61b98d1cef48" providerId="ADAL" clId="{AAE8A58E-40AC-4761-998C-40E7668DF0E6}" dt="2026-06-08T08:42:46.340" v="225" actId="962"/>
        <pc:sldMkLst>
          <pc:docMk/>
          <pc:sldMk cId="3340387061" sldId="296"/>
        </pc:sldMkLst>
        <pc:picChg chg="mod">
          <ac:chgData name="Richard Dresser" userId="af0fc916-a7ea-401a-b609-61b98d1cef48" providerId="ADAL" clId="{AAE8A58E-40AC-4761-998C-40E7668DF0E6}" dt="2026-06-08T08:42:44.902" v="224" actId="962"/>
          <ac:picMkLst>
            <pc:docMk/>
            <pc:sldMk cId="3340387061" sldId="296"/>
            <ac:picMk id="8" creationId="{857B6293-7EAD-6571-8FCC-533188E178FD}"/>
          </ac:picMkLst>
        </pc:picChg>
        <pc:picChg chg="mod">
          <ac:chgData name="Richard Dresser" userId="af0fc916-a7ea-401a-b609-61b98d1cef48" providerId="ADAL" clId="{AAE8A58E-40AC-4761-998C-40E7668DF0E6}" dt="2026-06-08T08:42:46.340" v="225" actId="962"/>
          <ac:picMkLst>
            <pc:docMk/>
            <pc:sldMk cId="3340387061" sldId="296"/>
            <ac:picMk id="18" creationId="{72401EAC-C11C-8CEC-541A-F1F16DA5BBFC}"/>
          </ac:picMkLst>
        </pc:picChg>
      </pc:sldChg>
      <pc:sldChg chg="modSp mod">
        <pc:chgData name="Richard Dresser" userId="af0fc916-a7ea-401a-b609-61b98d1cef48" providerId="ADAL" clId="{AAE8A58E-40AC-4761-998C-40E7668DF0E6}" dt="2026-06-08T08:43:45.650" v="235" actId="962"/>
        <pc:sldMkLst>
          <pc:docMk/>
          <pc:sldMk cId="2930011236" sldId="297"/>
        </pc:sldMkLst>
        <pc:picChg chg="mod">
          <ac:chgData name="Richard Dresser" userId="af0fc916-a7ea-401a-b609-61b98d1cef48" providerId="ADAL" clId="{AAE8A58E-40AC-4761-998C-40E7668DF0E6}" dt="2026-06-08T08:43:44.439" v="234" actId="962"/>
          <ac:picMkLst>
            <pc:docMk/>
            <pc:sldMk cId="2930011236" sldId="297"/>
            <ac:picMk id="6" creationId="{6B2B0AC4-EFD9-F1B5-5486-8656CF9CE8EE}"/>
          </ac:picMkLst>
        </pc:picChg>
        <pc:picChg chg="mod">
          <ac:chgData name="Richard Dresser" userId="af0fc916-a7ea-401a-b609-61b98d1cef48" providerId="ADAL" clId="{AAE8A58E-40AC-4761-998C-40E7668DF0E6}" dt="2026-06-08T08:43:45.650" v="235" actId="962"/>
          <ac:picMkLst>
            <pc:docMk/>
            <pc:sldMk cId="2930011236" sldId="297"/>
            <ac:picMk id="18" creationId="{809CE8E6-CA92-C880-49AE-251566A42388}"/>
          </ac:picMkLst>
        </pc:picChg>
        <pc:cxnChg chg="mod">
          <ac:chgData name="Richard Dresser" userId="af0fc916-a7ea-401a-b609-61b98d1cef48" providerId="ADAL" clId="{AAE8A58E-40AC-4761-998C-40E7668DF0E6}" dt="2026-06-08T08:43:40.933" v="232" actId="14100"/>
          <ac:cxnSpMkLst>
            <pc:docMk/>
            <pc:sldMk cId="2930011236" sldId="297"/>
            <ac:cxnSpMk id="15" creationId="{8453ECC2-AE39-A28C-3B96-CD2677DEAA6E}"/>
          </ac:cxnSpMkLst>
        </pc:cxnChg>
      </pc:sldChg>
      <pc:sldChg chg="modSp mod">
        <pc:chgData name="Richard Dresser" userId="af0fc916-a7ea-401a-b609-61b98d1cef48" providerId="ADAL" clId="{AAE8A58E-40AC-4761-998C-40E7668DF0E6}" dt="2026-06-08T08:44:18.134" v="244" actId="962"/>
        <pc:sldMkLst>
          <pc:docMk/>
          <pc:sldMk cId="244820021" sldId="298"/>
        </pc:sldMkLst>
        <pc:picChg chg="mod">
          <ac:chgData name="Richard Dresser" userId="af0fc916-a7ea-401a-b609-61b98d1cef48" providerId="ADAL" clId="{AAE8A58E-40AC-4761-998C-40E7668DF0E6}" dt="2026-06-08T08:44:16.605" v="243" actId="962"/>
          <ac:picMkLst>
            <pc:docMk/>
            <pc:sldMk cId="244820021" sldId="298"/>
            <ac:picMk id="8" creationId="{DB35D4BF-8D00-B65B-82CA-F06F13E00EBC}"/>
          </ac:picMkLst>
        </pc:picChg>
        <pc:picChg chg="mod">
          <ac:chgData name="Richard Dresser" userId="af0fc916-a7ea-401a-b609-61b98d1cef48" providerId="ADAL" clId="{AAE8A58E-40AC-4761-998C-40E7668DF0E6}" dt="2026-06-08T08:44:18.134" v="244" actId="962"/>
          <ac:picMkLst>
            <pc:docMk/>
            <pc:sldMk cId="244820021" sldId="298"/>
            <ac:picMk id="18" creationId="{65DB59F1-195D-CAF9-60EB-2C5EC7855287}"/>
          </ac:picMkLst>
        </pc:picChg>
        <pc:cxnChg chg="mod">
          <ac:chgData name="Richard Dresser" userId="af0fc916-a7ea-401a-b609-61b98d1cef48" providerId="ADAL" clId="{AAE8A58E-40AC-4761-998C-40E7668DF0E6}" dt="2026-06-08T08:44:12.416" v="241" actId="14100"/>
          <ac:cxnSpMkLst>
            <pc:docMk/>
            <pc:sldMk cId="244820021" sldId="298"/>
            <ac:cxnSpMk id="15" creationId="{353F8AFB-C099-AF71-F31F-E97A2143E69D}"/>
          </ac:cxnSpMkLst>
        </pc:cxnChg>
      </pc:sldChg>
      <pc:sldChg chg="modSp mod">
        <pc:chgData name="Richard Dresser" userId="af0fc916-a7ea-401a-b609-61b98d1cef48" providerId="ADAL" clId="{AAE8A58E-40AC-4761-998C-40E7668DF0E6}" dt="2026-06-08T08:44:58.805" v="257" actId="962"/>
        <pc:sldMkLst>
          <pc:docMk/>
          <pc:sldMk cId="1902301242" sldId="299"/>
        </pc:sldMkLst>
        <pc:spChg chg="mod">
          <ac:chgData name="Richard Dresser" userId="af0fc916-a7ea-401a-b609-61b98d1cef48" providerId="ADAL" clId="{AAE8A58E-40AC-4761-998C-40E7668DF0E6}" dt="2026-06-08T08:44:35.298" v="250" actId="20577"/>
          <ac:spMkLst>
            <pc:docMk/>
            <pc:sldMk cId="1902301242" sldId="299"/>
            <ac:spMk id="13" creationId="{FDD702C3-B9C2-C943-2E4D-45CCD3398B16}"/>
          </ac:spMkLst>
        </pc:spChg>
        <pc:picChg chg="mod">
          <ac:chgData name="Richard Dresser" userId="af0fc916-a7ea-401a-b609-61b98d1cef48" providerId="ADAL" clId="{AAE8A58E-40AC-4761-998C-40E7668DF0E6}" dt="2026-06-08T08:44:58.805" v="257" actId="962"/>
          <ac:picMkLst>
            <pc:docMk/>
            <pc:sldMk cId="1902301242" sldId="299"/>
            <ac:picMk id="6" creationId="{72E88209-50A9-1179-086D-6FEE0415FA6D}"/>
          </ac:picMkLst>
        </pc:picChg>
        <pc:picChg chg="mod">
          <ac:chgData name="Richard Dresser" userId="af0fc916-a7ea-401a-b609-61b98d1cef48" providerId="ADAL" clId="{AAE8A58E-40AC-4761-998C-40E7668DF0E6}" dt="2026-06-08T08:44:56.968" v="255" actId="962"/>
          <ac:picMkLst>
            <pc:docMk/>
            <pc:sldMk cId="1902301242" sldId="299"/>
            <ac:picMk id="18" creationId="{E4E2C343-0649-9CFC-042D-FDD2ACD6E565}"/>
          </ac:picMkLst>
        </pc:picChg>
        <pc:cxnChg chg="mod">
          <ac:chgData name="Richard Dresser" userId="af0fc916-a7ea-401a-b609-61b98d1cef48" providerId="ADAL" clId="{AAE8A58E-40AC-4761-998C-40E7668DF0E6}" dt="2026-06-08T08:44:49.416" v="252" actId="14100"/>
          <ac:cxnSpMkLst>
            <pc:docMk/>
            <pc:sldMk cId="1902301242" sldId="299"/>
            <ac:cxnSpMk id="15" creationId="{EAE3EE6A-B82A-CA03-D3C9-B49F88753C5F}"/>
          </ac:cxnSpMkLst>
        </pc:cxnChg>
      </pc:sldChg>
      <pc:sldChg chg="modSp mod">
        <pc:chgData name="Richard Dresser" userId="af0fc916-a7ea-401a-b609-61b98d1cef48" providerId="ADAL" clId="{AAE8A58E-40AC-4761-998C-40E7668DF0E6}" dt="2026-06-08T08:45:31.052" v="270" actId="962"/>
        <pc:sldMkLst>
          <pc:docMk/>
          <pc:sldMk cId="1994010377" sldId="300"/>
        </pc:sldMkLst>
        <pc:picChg chg="mod">
          <ac:chgData name="Richard Dresser" userId="af0fc916-a7ea-401a-b609-61b98d1cef48" providerId="ADAL" clId="{AAE8A58E-40AC-4761-998C-40E7668DF0E6}" dt="2026-06-08T08:45:29.704" v="269" actId="962"/>
          <ac:picMkLst>
            <pc:docMk/>
            <pc:sldMk cId="1994010377" sldId="300"/>
            <ac:picMk id="8" creationId="{2F8D31FC-2255-DA4E-CAA9-9C790BD30101}"/>
          </ac:picMkLst>
        </pc:picChg>
        <pc:picChg chg="mod">
          <ac:chgData name="Richard Dresser" userId="af0fc916-a7ea-401a-b609-61b98d1cef48" providerId="ADAL" clId="{AAE8A58E-40AC-4761-998C-40E7668DF0E6}" dt="2026-06-08T08:45:31.052" v="270" actId="962"/>
          <ac:picMkLst>
            <pc:docMk/>
            <pc:sldMk cId="1994010377" sldId="300"/>
            <ac:picMk id="18" creationId="{D5464584-E56F-53CE-FB6F-33C8040E2900}"/>
          </ac:picMkLst>
        </pc:picChg>
        <pc:cxnChg chg="mod">
          <ac:chgData name="Richard Dresser" userId="af0fc916-a7ea-401a-b609-61b98d1cef48" providerId="ADAL" clId="{AAE8A58E-40AC-4761-998C-40E7668DF0E6}" dt="2026-06-08T08:45:21.494" v="263" actId="14100"/>
          <ac:cxnSpMkLst>
            <pc:docMk/>
            <pc:sldMk cId="1994010377" sldId="300"/>
            <ac:cxnSpMk id="15" creationId="{0554F0D4-1C45-F7FF-C444-1A49F08D5754}"/>
          </ac:cxnSpMkLst>
        </pc:cxnChg>
      </pc:sldChg>
      <pc:sldChg chg="modSp mod">
        <pc:chgData name="Richard Dresser" userId="af0fc916-a7ea-401a-b609-61b98d1cef48" providerId="ADAL" clId="{AAE8A58E-40AC-4761-998C-40E7668DF0E6}" dt="2026-06-08T08:45:54.756" v="279" actId="962"/>
        <pc:sldMkLst>
          <pc:docMk/>
          <pc:sldMk cId="3484236955" sldId="301"/>
        </pc:sldMkLst>
        <pc:picChg chg="mod">
          <ac:chgData name="Richard Dresser" userId="af0fc916-a7ea-401a-b609-61b98d1cef48" providerId="ADAL" clId="{AAE8A58E-40AC-4761-998C-40E7668DF0E6}" dt="2026-06-08T08:45:53.524" v="278" actId="962"/>
          <ac:picMkLst>
            <pc:docMk/>
            <pc:sldMk cId="3484236955" sldId="301"/>
            <ac:picMk id="6" creationId="{6E157C1F-7DD8-6255-1B12-D7F3120860F3}"/>
          </ac:picMkLst>
        </pc:picChg>
        <pc:picChg chg="mod">
          <ac:chgData name="Richard Dresser" userId="af0fc916-a7ea-401a-b609-61b98d1cef48" providerId="ADAL" clId="{AAE8A58E-40AC-4761-998C-40E7668DF0E6}" dt="2026-06-08T08:45:54.756" v="279" actId="962"/>
          <ac:picMkLst>
            <pc:docMk/>
            <pc:sldMk cId="3484236955" sldId="301"/>
            <ac:picMk id="16" creationId="{AF7A55B8-309A-1A4A-CE48-1F437507B958}"/>
          </ac:picMkLst>
        </pc:picChg>
      </pc:sldChg>
      <pc:sldChg chg="modSp mod">
        <pc:chgData name="Richard Dresser" userId="af0fc916-a7ea-401a-b609-61b98d1cef48" providerId="ADAL" clId="{AAE8A58E-40AC-4761-998C-40E7668DF0E6}" dt="2026-06-08T08:46:31.082" v="288" actId="962"/>
        <pc:sldMkLst>
          <pc:docMk/>
          <pc:sldMk cId="384737358" sldId="302"/>
        </pc:sldMkLst>
        <pc:picChg chg="mod">
          <ac:chgData name="Richard Dresser" userId="af0fc916-a7ea-401a-b609-61b98d1cef48" providerId="ADAL" clId="{AAE8A58E-40AC-4761-998C-40E7668DF0E6}" dt="2026-06-08T08:46:29.732" v="287" actId="962"/>
          <ac:picMkLst>
            <pc:docMk/>
            <pc:sldMk cId="384737358" sldId="302"/>
            <ac:picMk id="8" creationId="{994C5520-4188-15A5-B624-CE5FC1865346}"/>
          </ac:picMkLst>
        </pc:picChg>
        <pc:picChg chg="mod">
          <ac:chgData name="Richard Dresser" userId="af0fc916-a7ea-401a-b609-61b98d1cef48" providerId="ADAL" clId="{AAE8A58E-40AC-4761-998C-40E7668DF0E6}" dt="2026-06-08T08:46:31.082" v="288" actId="962"/>
          <ac:picMkLst>
            <pc:docMk/>
            <pc:sldMk cId="384737358" sldId="302"/>
            <ac:picMk id="16" creationId="{452DFFD4-E22F-B727-47E3-DCFEB6740F99}"/>
          </ac:picMkLst>
        </pc:picChg>
      </pc:sldChg>
      <pc:sldChg chg="modSp mod">
        <pc:chgData name="Richard Dresser" userId="af0fc916-a7ea-401a-b609-61b98d1cef48" providerId="ADAL" clId="{AAE8A58E-40AC-4761-998C-40E7668DF0E6}" dt="2026-06-08T08:46:48.787" v="295" actId="962"/>
        <pc:sldMkLst>
          <pc:docMk/>
          <pc:sldMk cId="1782768171" sldId="303"/>
        </pc:sldMkLst>
        <pc:picChg chg="mod">
          <ac:chgData name="Richard Dresser" userId="af0fc916-a7ea-401a-b609-61b98d1cef48" providerId="ADAL" clId="{AAE8A58E-40AC-4761-998C-40E7668DF0E6}" dt="2026-06-08T08:46:47.670" v="294" actId="962"/>
          <ac:picMkLst>
            <pc:docMk/>
            <pc:sldMk cId="1782768171" sldId="303"/>
            <ac:picMk id="6" creationId="{7C79683A-0DC8-2E54-04CD-FCCA364FDB5F}"/>
          </ac:picMkLst>
        </pc:picChg>
        <pc:picChg chg="mod">
          <ac:chgData name="Richard Dresser" userId="af0fc916-a7ea-401a-b609-61b98d1cef48" providerId="ADAL" clId="{AAE8A58E-40AC-4761-998C-40E7668DF0E6}" dt="2026-06-08T08:46:48.787" v="295" actId="962"/>
          <ac:picMkLst>
            <pc:docMk/>
            <pc:sldMk cId="1782768171" sldId="303"/>
            <ac:picMk id="16" creationId="{E192D71F-FAC9-6D7A-B2CD-608822DEC4FB}"/>
          </ac:picMkLst>
        </pc:picChg>
      </pc:sldChg>
    </pc:docChg>
  </pc:docChgLst>
  <pc:docChgLst>
    <pc:chgData name="Helen Clark" userId="25982c10-e956-4431-8d3a-216a24c97af1" providerId="ADAL" clId="{FD40C11A-5A9C-43C9-AA4C-DC264913DECB}"/>
    <pc:docChg chg="modSld">
      <pc:chgData name="Helen Clark" userId="25982c10-e956-4431-8d3a-216a24c97af1" providerId="ADAL" clId="{FD40C11A-5A9C-43C9-AA4C-DC264913DECB}" dt="2026-05-11T15:40:19.288" v="34" actId="20577"/>
      <pc:docMkLst>
        <pc:docMk/>
      </pc:docMkLst>
      <pc:sldChg chg="modSp mod">
        <pc:chgData name="Helen Clark" userId="25982c10-e956-4431-8d3a-216a24c97af1" providerId="ADAL" clId="{FD40C11A-5A9C-43C9-AA4C-DC264913DECB}" dt="2026-05-11T15:40:19.288" v="34" actId="20577"/>
        <pc:sldMkLst>
          <pc:docMk/>
          <pc:sldMk cId="1894299082" sldId="260"/>
        </pc:sldMkLst>
        <pc:spChg chg="mod">
          <ac:chgData name="Helen Clark" userId="25982c10-e956-4431-8d3a-216a24c97af1" providerId="ADAL" clId="{FD40C11A-5A9C-43C9-AA4C-DC264913DECB}" dt="2026-05-11T15:40:19.288" v="34" actId="20577"/>
          <ac:spMkLst>
            <pc:docMk/>
            <pc:sldMk cId="1894299082" sldId="260"/>
            <ac:spMk id="10" creationId="{0C956EB3-A852-1788-7533-63B09E078C5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79F4CC-0DB6-4027-9D0E-30FE1C4A7523}" type="datetimeFigureOut">
              <a:rPr lang="en-GB" smtClean="0"/>
              <a:t>08/06/2026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292F00-C778-4619-A0D8-A69690039BC9}" type="slidenum">
              <a:rPr lang="en-GB" smtClean="0"/>
              <a:t>‹#›</a:t>
            </a:fld>
            <a:endParaRPr lang="en-GB"/>
          </a:p>
        </p:txBody>
      </p:sp>
    </p:spTree>
    <p:extLst>
      <p:ext uri="{BB962C8B-B14F-4D97-AF65-F5344CB8AC3E}">
        <p14:creationId xmlns:p14="http://schemas.microsoft.com/office/powerpoint/2010/main" val="24746764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gov.uk/register-to-vote?utm_source=search&amp;utm_medium=paid-media&amp;utm_campaign=en-voter_reg_2026-google-search-na-na&amp;utm_source=ppc&amp;utm_medium=paid-media&amp;utm_campaign=en-voter_id-googleads-ppc-england-en-na-fy23/24&amp;gclsrc=aw.ds&amp;gad_source=1&amp;gad_campaignid=23581871918&amp;gclid=Cj0KCQjwpv7NBhCzARIsADkIfWxLqoyDOIu-tn-UvCjefcTtyw_pQjlFxrzfQ0s0rueX8UfgfWofUQQaAnXqEALw_wcB"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gov.uk/register-to-vote?utm_source=search&amp;utm_medium=paid-media&amp;utm_campaign=en-voter_reg_2026-google-search-na-na&amp;utm_source=ppc&amp;utm_medium=paid-media&amp;utm_campaign=en-voter_id-googleads-ppc-england-en-na-fy23/24&amp;gclsrc=aw.ds&amp;gad_source=1&amp;gad_campaignid=23581871918&amp;gclid=Cj0KCQjwpv7NBhCzARIsADkIfWxLqoyDOIu-tn-UvCjefcTtyw_pQjlFxrzfQ0s0rueX8UfgfWofUQQaAnXqEALw_wcB"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gov.uk/register-to-vote?utm_source=search&amp;utm_medium=paid-media&amp;utm_campaign=en-voter_reg_2026-google-search-na-na&amp;utm_source=ppc&amp;utm_medium=paid-media&amp;utm_campaign=en-voter_id-googleads-ppc-england-en-na-fy23/24&amp;gclsrc=aw.ds&amp;gad_source=1&amp;gad_campaignid=23581871918&amp;gclid=Cj0KCQjwpv7NBhCzARIsADkIfWxLqoyDOIu-tn-UvCjefcTtyw_pQjlFxrzfQ0s0rueX8UfgfWofUQQaAnXqEALw_wcB"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gov.uk/register-to-vote?utm_source=search&amp;utm_medium=paid-media&amp;utm_campaign=en-voter_reg_2026-google-search-na-na&amp;utm_source=ppc&amp;utm_medium=paid-media&amp;utm_campaign=en-voter_id-googleads-ppc-england-en-na-fy23/24&amp;gclsrc=aw.ds&amp;gad_source=1&amp;gad_campaignid=23581871918&amp;gclid=Cj0KCQjwpv7NBhCzARIsADkIfWxLqoyDOIu-tn-UvCjefcTtyw_pQjlFxrzfQ0s0rueX8UfgfWofUQQaAnXqEALw_wcB"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gov.uk/register-to-vote?utm_source=search&amp;utm_medium=paid-media&amp;utm_campaign=en-voter_reg_2026-google-search-na-na&amp;utm_source=ppc&amp;utm_medium=paid-media&amp;utm_campaign=en-voter_id-googleads-ppc-england-en-na-fy23/24&amp;gclsrc=aw.ds&amp;gad_source=1&amp;gad_campaignid=23581871918&amp;gclid=Cj0KCQjwpv7NBhCzARIsADkIfWxLqoyDOIu-tn-UvCjefcTtyw_pQjlFxrzfQ0s0rueX8UfgfWofUQQaAnXqEALw_wcB"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gov.uk/register-to-vote?utm_source=search&amp;utm_medium=paid-media&amp;utm_campaign=en-voter_reg_2026-google-search-na-na&amp;utm_source=ppc&amp;utm_medium=paid-media&amp;utm_campaign=en-voter_id-googleads-ppc-england-en-na-fy23/24&amp;gclsrc=aw.ds&amp;gad_source=1&amp;gad_campaignid=23581871918&amp;gclid=Cj0KCQjwpv7NBhCzARIsADkIfWxLqoyDOIu-tn-UvCjefcTtyw_pQjlFxrzfQ0s0rueX8UfgfWofUQQaAnXqEALw_wcB"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gov.uk/register-to-vote?utm_source=search&amp;utm_medium=paid-media&amp;utm_campaign=en-voter_reg_2026-google-search-na-na&amp;utm_source=ppc&amp;utm_medium=paid-media&amp;utm_campaign=en-voter_id-googleads-ppc-england-en-na-fy23/24&amp;gclsrc=aw.ds&amp;gad_source=1&amp;gad_campaignid=23581871918&amp;gclid=Cj0KCQjwpv7NBhCzARIsADkIfWxLqoyDOIu-tn-UvCjefcTtyw_pQjlFxrzfQ0s0rueX8UfgfWofUQQaAnXqEALw_wcB"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gov.uk/register-to-vote?utm_source=search&amp;utm_medium=paid-media&amp;utm_campaign=en-voter_reg_2026-google-search-na-na&amp;utm_source=ppc&amp;utm_medium=paid-media&amp;utm_campaign=en-voter_id-googleads-ppc-england-en-na-fy23/24&amp;gclsrc=aw.ds&amp;gad_source=1&amp;gad_campaignid=23581871918&amp;gclid=Cj0KCQjwpv7NBhCzARIsADkIfWxLqoyDOIu-tn-UvCjefcTtyw_pQjlFxrzfQ0s0rueX8UfgfWofUQQaAnXqEALw_wcB"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gov.uk/register-to-vote?utm_source=search&amp;utm_medium=paid-media&amp;utm_campaign=en-voter_reg_2026-google-search-na-na&amp;utm_source=ppc&amp;utm_medium=paid-media&amp;utm_campaign=en-voter_id-googleads-ppc-england-en-na-fy23/24&amp;gclsrc=aw.ds&amp;gad_source=1&amp;gad_campaignid=23581871918&amp;gclid=Cj0KCQjwpv7NBhCzARIsADkIfWxLqoyDOIu-tn-UvCjefcTtyw_pQjlFxrzfQ0s0rueX8UfgfWofUQQaAnXqEALw_wcB"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gov.uk/register-to-vote?utm_source=search&amp;utm_medium=paid-media&amp;utm_campaign=en-voter_reg_2026-google-search-na-na&amp;utm_source=ppc&amp;utm_medium=paid-media&amp;utm_campaign=en-voter_id-googleads-ppc-england-en-na-fy23/24&amp;gclsrc=aw.ds&amp;gad_source=1&amp;gad_campaignid=23581871918&amp;gclid=Cj0KCQjwpv7NBhCzARIsADkIfWxLqoyDOIu-tn-UvCjefcTtyw_pQjlFxrzfQ0s0rueX8UfgfWofUQQaAnXqEALw_wcB"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gov.uk/register-to-vote?utm_source=search&amp;utm_medium=paid-media&amp;utm_campaign=en-voter_reg_2026-google-search-na-na&amp;utm_source=ppc&amp;utm_medium=paid-media&amp;utm_campaign=en-voter_id-googleads-ppc-england-en-na-fy23/24&amp;gclsrc=aw.ds&amp;gad_source=1&amp;gad_campaignid=23581871918&amp;gclid=Cj0KCQjwpv7NBhCzARIsADkIfWxLqoyDOIu-tn-UvCjefcTtyw_pQjlFxrzfQ0s0rueX8UfgfWofUQQaAnXqEALw_wcB"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gov.uk/register-to-vote?utm_source=search&amp;utm_medium=paid-media&amp;utm_campaign=en-voter_reg_2026-google-search-na-na&amp;utm_source=ppc&amp;utm_medium=paid-media&amp;utm_campaign=en-voter_id-googleads-ppc-england-en-na-fy23/24&amp;gclsrc=aw.ds&amp;gad_source=1&amp;gad_campaignid=23581871918&amp;gclid=Cj0KCQjwpv7NBhCzARIsADkIfWxLqoyDOIu-tn-UvCjefcTtyw_pQjlFxrzfQ0s0rueX8UfgfWofUQQaAnXqEALw_wcB"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gov.uk/register-to-vote?utm_source=search&amp;utm_medium=paid-media&amp;utm_campaign=en-voter_reg_2026-google-search-na-na&amp;utm_source=ppc&amp;utm_medium=paid-media&amp;utm_campaign=en-voter_id-googleads-ppc-england-en-na-fy23/24&amp;gclsrc=aw.ds&amp;gad_source=1&amp;gad_campaignid=23581871918&amp;gclid=Cj0KCQjwpv7NBhCzARIsADkIfWxLqoyDOIu-tn-UvCjefcTtyw_pQjlFxrzfQ0s0rueX8UfgfWofUQQaAnXqEALw_wcB"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Just to establish rules about allowing everyone to have an opinion and don’t judge them.</a:t>
            </a:r>
          </a:p>
        </p:txBody>
      </p:sp>
      <p:sp>
        <p:nvSpPr>
          <p:cNvPr id="4" name="Slide Number Placeholder 3"/>
          <p:cNvSpPr>
            <a:spLocks noGrp="1"/>
          </p:cNvSpPr>
          <p:nvPr>
            <p:ph type="sldNum" sz="quarter" idx="5"/>
          </p:nvPr>
        </p:nvSpPr>
        <p:spPr/>
        <p:txBody>
          <a:bodyPr/>
          <a:lstStyle/>
          <a:p>
            <a:fld id="{8D292F00-C778-4619-A0D8-A69690039BC9}" type="slidenum">
              <a:rPr lang="en-GB" smtClean="0"/>
              <a:t>2</a:t>
            </a:fld>
            <a:endParaRPr lang="en-GB"/>
          </a:p>
        </p:txBody>
      </p:sp>
    </p:spTree>
    <p:extLst>
      <p:ext uri="{BB962C8B-B14F-4D97-AF65-F5344CB8AC3E}">
        <p14:creationId xmlns:p14="http://schemas.microsoft.com/office/powerpoint/2010/main" val="20526449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C2112E-1B7E-2014-2F25-7E8850F576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3390F5-B8E8-B515-3002-AEEB4FB8A1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D5E9B5-5556-F62C-0365-CB773CFF46A2}"/>
              </a:ext>
            </a:extLst>
          </p:cNvPr>
          <p:cNvSpPr>
            <a:spLocks noGrp="1"/>
          </p:cNvSpPr>
          <p:nvPr>
            <p:ph type="body" idx="1"/>
          </p:nvPr>
        </p:nvSpPr>
        <p:spPr/>
        <p:txBody>
          <a:bodyPr/>
          <a:lstStyle/>
          <a:p>
            <a:r>
              <a:rPr lang="en-GB" dirty="0"/>
              <a:t>This is an opportunity to visit the site and look at how to register. If appropriate, then you could support young people to register to vote. </a:t>
            </a:r>
            <a:br>
              <a:rPr lang="en-US" dirty="0">
                <a:cs typeface="+mn-lt"/>
              </a:rPr>
            </a:br>
            <a:r>
              <a:rPr lang="en-GB" dirty="0"/>
              <a:t>You could show them the website live here - </a:t>
            </a:r>
            <a:r>
              <a:rPr lang="en-GB" dirty="0">
                <a:hlinkClick r:id="rId3"/>
              </a:rPr>
              <a:t>Register to vote - GOV.UK</a:t>
            </a:r>
            <a:r>
              <a:rPr lang="en-GB" dirty="0"/>
              <a:t>. Note they can also use a search engine to look up 'register to vote' and this should be the top result. </a:t>
            </a:r>
          </a:p>
        </p:txBody>
      </p:sp>
      <p:sp>
        <p:nvSpPr>
          <p:cNvPr id="4" name="Slide Number Placeholder 3">
            <a:extLst>
              <a:ext uri="{FF2B5EF4-FFF2-40B4-BE49-F238E27FC236}">
                <a16:creationId xmlns:a16="http://schemas.microsoft.com/office/drawing/2014/main" id="{194990CA-481C-5741-D782-8ECA137B4836}"/>
              </a:ext>
            </a:extLst>
          </p:cNvPr>
          <p:cNvSpPr>
            <a:spLocks noGrp="1"/>
          </p:cNvSpPr>
          <p:nvPr>
            <p:ph type="sldNum" sz="quarter" idx="5"/>
          </p:nvPr>
        </p:nvSpPr>
        <p:spPr/>
        <p:txBody>
          <a:bodyPr/>
          <a:lstStyle/>
          <a:p>
            <a:fld id="{8D292F00-C778-4619-A0D8-A69690039BC9}" type="slidenum">
              <a:rPr lang="en-GB" smtClean="0"/>
              <a:t>11</a:t>
            </a:fld>
            <a:endParaRPr lang="en-GB"/>
          </a:p>
        </p:txBody>
      </p:sp>
    </p:spTree>
    <p:extLst>
      <p:ext uri="{BB962C8B-B14F-4D97-AF65-F5344CB8AC3E}">
        <p14:creationId xmlns:p14="http://schemas.microsoft.com/office/powerpoint/2010/main" val="15112984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615922-78A8-0F39-829A-59A06B58B5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702711-CAB1-5CCA-A50C-E3C5CA66A0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1643B5-9ED6-6D56-DFEB-99B7C14855AD}"/>
              </a:ext>
            </a:extLst>
          </p:cNvPr>
          <p:cNvSpPr>
            <a:spLocks noGrp="1"/>
          </p:cNvSpPr>
          <p:nvPr>
            <p:ph type="body" idx="1"/>
          </p:nvPr>
        </p:nvSpPr>
        <p:spPr/>
        <p:txBody>
          <a:bodyPr/>
          <a:lstStyle/>
          <a:p>
            <a:r>
              <a:rPr lang="en-GB" dirty="0"/>
              <a:t>This is an opportunity to visit the site and look at how to register. If appropriate, then you could support young people to register to vote. </a:t>
            </a:r>
            <a:br>
              <a:rPr lang="en-US" dirty="0">
                <a:cs typeface="+mn-lt"/>
              </a:rPr>
            </a:br>
            <a:r>
              <a:rPr lang="en-GB" dirty="0"/>
              <a:t>You could show them the website live here - </a:t>
            </a:r>
            <a:r>
              <a:rPr lang="en-GB" dirty="0">
                <a:hlinkClick r:id="rId3"/>
              </a:rPr>
              <a:t>Register to vote - GOV.UK</a:t>
            </a:r>
            <a:r>
              <a:rPr lang="en-GB" dirty="0"/>
              <a:t>. Note they can also use a search engine to look up 'register to vote' and this should be the top result. </a:t>
            </a:r>
          </a:p>
        </p:txBody>
      </p:sp>
      <p:sp>
        <p:nvSpPr>
          <p:cNvPr id="4" name="Slide Number Placeholder 3">
            <a:extLst>
              <a:ext uri="{FF2B5EF4-FFF2-40B4-BE49-F238E27FC236}">
                <a16:creationId xmlns:a16="http://schemas.microsoft.com/office/drawing/2014/main" id="{2F4493CF-F6AB-C2B3-B0F2-F75D42182AAA}"/>
              </a:ext>
            </a:extLst>
          </p:cNvPr>
          <p:cNvSpPr>
            <a:spLocks noGrp="1"/>
          </p:cNvSpPr>
          <p:nvPr>
            <p:ph type="sldNum" sz="quarter" idx="5"/>
          </p:nvPr>
        </p:nvSpPr>
        <p:spPr/>
        <p:txBody>
          <a:bodyPr/>
          <a:lstStyle/>
          <a:p>
            <a:fld id="{8D292F00-C778-4619-A0D8-A69690039BC9}" type="slidenum">
              <a:rPr lang="en-GB" smtClean="0"/>
              <a:t>12</a:t>
            </a:fld>
            <a:endParaRPr lang="en-GB"/>
          </a:p>
        </p:txBody>
      </p:sp>
    </p:spTree>
    <p:extLst>
      <p:ext uri="{BB962C8B-B14F-4D97-AF65-F5344CB8AC3E}">
        <p14:creationId xmlns:p14="http://schemas.microsoft.com/office/powerpoint/2010/main" val="12259840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C87CB9-2D62-20F8-F124-EC045E301C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179F52-619E-9689-4A38-9CE07983DD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ECCEFF-52F0-F914-75BB-3A3F7C3EE80B}"/>
              </a:ext>
            </a:extLst>
          </p:cNvPr>
          <p:cNvSpPr>
            <a:spLocks noGrp="1"/>
          </p:cNvSpPr>
          <p:nvPr>
            <p:ph type="body" idx="1"/>
          </p:nvPr>
        </p:nvSpPr>
        <p:spPr/>
        <p:txBody>
          <a:bodyPr/>
          <a:lstStyle/>
          <a:p>
            <a:r>
              <a:rPr lang="en-GB" dirty="0"/>
              <a:t>This is an opportunity to visit the site and look at how to register. If appropriate, then you could support young people to register to vote. </a:t>
            </a:r>
            <a:br>
              <a:rPr lang="en-US" dirty="0">
                <a:cs typeface="+mn-lt"/>
              </a:rPr>
            </a:br>
            <a:r>
              <a:rPr lang="en-GB" dirty="0"/>
              <a:t>You could show them the website live here - </a:t>
            </a:r>
            <a:r>
              <a:rPr lang="en-GB" dirty="0">
                <a:hlinkClick r:id="rId3"/>
              </a:rPr>
              <a:t>Register to vote - GOV.UK</a:t>
            </a:r>
            <a:r>
              <a:rPr lang="en-GB" dirty="0"/>
              <a:t>. Note they can also use a search engine to look up 'register to vote' and this should be the top result. </a:t>
            </a:r>
          </a:p>
        </p:txBody>
      </p:sp>
      <p:sp>
        <p:nvSpPr>
          <p:cNvPr id="4" name="Slide Number Placeholder 3">
            <a:extLst>
              <a:ext uri="{FF2B5EF4-FFF2-40B4-BE49-F238E27FC236}">
                <a16:creationId xmlns:a16="http://schemas.microsoft.com/office/drawing/2014/main" id="{0A5DF863-F7C8-6F80-CA29-4CA515F1BD95}"/>
              </a:ext>
            </a:extLst>
          </p:cNvPr>
          <p:cNvSpPr>
            <a:spLocks noGrp="1"/>
          </p:cNvSpPr>
          <p:nvPr>
            <p:ph type="sldNum" sz="quarter" idx="5"/>
          </p:nvPr>
        </p:nvSpPr>
        <p:spPr/>
        <p:txBody>
          <a:bodyPr/>
          <a:lstStyle/>
          <a:p>
            <a:fld id="{8D292F00-C778-4619-A0D8-A69690039BC9}" type="slidenum">
              <a:rPr lang="en-GB" smtClean="0"/>
              <a:t>13</a:t>
            </a:fld>
            <a:endParaRPr lang="en-GB"/>
          </a:p>
        </p:txBody>
      </p:sp>
    </p:spTree>
    <p:extLst>
      <p:ext uri="{BB962C8B-B14F-4D97-AF65-F5344CB8AC3E}">
        <p14:creationId xmlns:p14="http://schemas.microsoft.com/office/powerpoint/2010/main" val="7857389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8F98D0-5215-C660-F55F-0AFAEAA85E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8C0B18-77E6-B544-FDCC-8075EC2A22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3822C7-CD9B-F474-9125-5CFE48B762ED}"/>
              </a:ext>
            </a:extLst>
          </p:cNvPr>
          <p:cNvSpPr>
            <a:spLocks noGrp="1"/>
          </p:cNvSpPr>
          <p:nvPr>
            <p:ph type="body" idx="1"/>
          </p:nvPr>
        </p:nvSpPr>
        <p:spPr/>
        <p:txBody>
          <a:bodyPr/>
          <a:lstStyle/>
          <a:p>
            <a:r>
              <a:rPr lang="en-GB" dirty="0"/>
              <a:t>This is an opportunity to visit the site and look at how to register. If appropriate, then you could support young people to register to vote. </a:t>
            </a:r>
            <a:br>
              <a:rPr lang="en-US" dirty="0">
                <a:cs typeface="+mn-lt"/>
              </a:rPr>
            </a:br>
            <a:r>
              <a:rPr lang="en-GB" dirty="0"/>
              <a:t>You could show them the website live here - </a:t>
            </a:r>
            <a:r>
              <a:rPr lang="en-GB" dirty="0">
                <a:hlinkClick r:id="rId3"/>
              </a:rPr>
              <a:t>Register to vote - GOV.UK</a:t>
            </a:r>
            <a:r>
              <a:rPr lang="en-GB" dirty="0"/>
              <a:t>. Note they can also use a search engine to look up 'register to vote' and this should be the top result. </a:t>
            </a:r>
          </a:p>
        </p:txBody>
      </p:sp>
      <p:sp>
        <p:nvSpPr>
          <p:cNvPr id="4" name="Slide Number Placeholder 3">
            <a:extLst>
              <a:ext uri="{FF2B5EF4-FFF2-40B4-BE49-F238E27FC236}">
                <a16:creationId xmlns:a16="http://schemas.microsoft.com/office/drawing/2014/main" id="{2B476F17-0FC8-6265-7943-92C5B913C5DE}"/>
              </a:ext>
            </a:extLst>
          </p:cNvPr>
          <p:cNvSpPr>
            <a:spLocks noGrp="1"/>
          </p:cNvSpPr>
          <p:nvPr>
            <p:ph type="sldNum" sz="quarter" idx="5"/>
          </p:nvPr>
        </p:nvSpPr>
        <p:spPr/>
        <p:txBody>
          <a:bodyPr/>
          <a:lstStyle/>
          <a:p>
            <a:fld id="{8D292F00-C778-4619-A0D8-A69690039BC9}" type="slidenum">
              <a:rPr lang="en-GB" smtClean="0"/>
              <a:t>14</a:t>
            </a:fld>
            <a:endParaRPr lang="en-GB"/>
          </a:p>
        </p:txBody>
      </p:sp>
    </p:spTree>
    <p:extLst>
      <p:ext uri="{BB962C8B-B14F-4D97-AF65-F5344CB8AC3E}">
        <p14:creationId xmlns:p14="http://schemas.microsoft.com/office/powerpoint/2010/main" val="31639688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2FA116-5006-3504-EAB0-4B5E26231E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07B7D8-142A-6B6D-294B-5AFA0A0F08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C55C1F-D0A5-C72C-4E3C-1DBDF660F447}"/>
              </a:ext>
            </a:extLst>
          </p:cNvPr>
          <p:cNvSpPr>
            <a:spLocks noGrp="1"/>
          </p:cNvSpPr>
          <p:nvPr>
            <p:ph type="body" idx="1"/>
          </p:nvPr>
        </p:nvSpPr>
        <p:spPr/>
        <p:txBody>
          <a:bodyPr/>
          <a:lstStyle/>
          <a:p>
            <a:r>
              <a:rPr lang="en-GB" dirty="0"/>
              <a:t>This is an opportunity to visit the site and look at how to register. If appropriate, then you could support young people to register to vote. </a:t>
            </a:r>
            <a:br>
              <a:rPr lang="en-US" dirty="0">
                <a:cs typeface="+mn-lt"/>
              </a:rPr>
            </a:br>
            <a:r>
              <a:rPr lang="en-GB" dirty="0"/>
              <a:t>You could show them the website live here - </a:t>
            </a:r>
            <a:r>
              <a:rPr lang="en-GB" dirty="0">
                <a:hlinkClick r:id="rId3"/>
              </a:rPr>
              <a:t>Register to vote - GOV.UK</a:t>
            </a:r>
            <a:r>
              <a:rPr lang="en-GB" dirty="0"/>
              <a:t>. Note they can also use a search engine to look up 'register to vote' and this should be the top result. </a:t>
            </a:r>
          </a:p>
        </p:txBody>
      </p:sp>
      <p:sp>
        <p:nvSpPr>
          <p:cNvPr id="4" name="Slide Number Placeholder 3">
            <a:extLst>
              <a:ext uri="{FF2B5EF4-FFF2-40B4-BE49-F238E27FC236}">
                <a16:creationId xmlns:a16="http://schemas.microsoft.com/office/drawing/2014/main" id="{33D65581-3B5D-739F-026B-7562FB7B5F91}"/>
              </a:ext>
            </a:extLst>
          </p:cNvPr>
          <p:cNvSpPr>
            <a:spLocks noGrp="1"/>
          </p:cNvSpPr>
          <p:nvPr>
            <p:ph type="sldNum" sz="quarter" idx="5"/>
          </p:nvPr>
        </p:nvSpPr>
        <p:spPr/>
        <p:txBody>
          <a:bodyPr/>
          <a:lstStyle/>
          <a:p>
            <a:fld id="{8D292F00-C778-4619-A0D8-A69690039BC9}" type="slidenum">
              <a:rPr lang="en-GB" smtClean="0"/>
              <a:t>15</a:t>
            </a:fld>
            <a:endParaRPr lang="en-GB"/>
          </a:p>
        </p:txBody>
      </p:sp>
    </p:spTree>
    <p:extLst>
      <p:ext uri="{BB962C8B-B14F-4D97-AF65-F5344CB8AC3E}">
        <p14:creationId xmlns:p14="http://schemas.microsoft.com/office/powerpoint/2010/main" val="1793900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27B550-DABF-EC5B-F523-5006DAE826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723EC8-0D1E-4E5F-F56A-9F94F0092F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019526-F1AF-792F-BB9B-BA37ED90F22B}"/>
              </a:ext>
            </a:extLst>
          </p:cNvPr>
          <p:cNvSpPr>
            <a:spLocks noGrp="1"/>
          </p:cNvSpPr>
          <p:nvPr>
            <p:ph type="body" idx="1"/>
          </p:nvPr>
        </p:nvSpPr>
        <p:spPr/>
        <p:txBody>
          <a:bodyPr/>
          <a:lstStyle/>
          <a:p>
            <a:r>
              <a:rPr lang="en-GB" dirty="0"/>
              <a:t>This is an opportunity to visit the site and look at how to register. If appropriate, then you could support young people to register to vote. </a:t>
            </a:r>
            <a:br>
              <a:rPr lang="en-US" dirty="0">
                <a:cs typeface="+mn-lt"/>
              </a:rPr>
            </a:br>
            <a:r>
              <a:rPr lang="en-GB" dirty="0"/>
              <a:t>You could show them the website live here - </a:t>
            </a:r>
            <a:r>
              <a:rPr lang="en-GB" dirty="0">
                <a:hlinkClick r:id="rId3"/>
              </a:rPr>
              <a:t>Register to vote - GOV.UK</a:t>
            </a:r>
            <a:r>
              <a:rPr lang="en-GB" dirty="0"/>
              <a:t>. Note they can also use a search engine to look up 'register to vote' and this should be the top result. </a:t>
            </a:r>
          </a:p>
        </p:txBody>
      </p:sp>
      <p:sp>
        <p:nvSpPr>
          <p:cNvPr id="4" name="Slide Number Placeholder 3">
            <a:extLst>
              <a:ext uri="{FF2B5EF4-FFF2-40B4-BE49-F238E27FC236}">
                <a16:creationId xmlns:a16="http://schemas.microsoft.com/office/drawing/2014/main" id="{37D8F9C9-0C72-7103-A59E-77E1F7B17D59}"/>
              </a:ext>
            </a:extLst>
          </p:cNvPr>
          <p:cNvSpPr>
            <a:spLocks noGrp="1"/>
          </p:cNvSpPr>
          <p:nvPr>
            <p:ph type="sldNum" sz="quarter" idx="5"/>
          </p:nvPr>
        </p:nvSpPr>
        <p:spPr/>
        <p:txBody>
          <a:bodyPr/>
          <a:lstStyle/>
          <a:p>
            <a:fld id="{8D292F00-C778-4619-A0D8-A69690039BC9}" type="slidenum">
              <a:rPr lang="en-GB" smtClean="0"/>
              <a:t>16</a:t>
            </a:fld>
            <a:endParaRPr lang="en-GB"/>
          </a:p>
        </p:txBody>
      </p:sp>
    </p:spTree>
    <p:extLst>
      <p:ext uri="{BB962C8B-B14F-4D97-AF65-F5344CB8AC3E}">
        <p14:creationId xmlns:p14="http://schemas.microsoft.com/office/powerpoint/2010/main" val="16220856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8FC481-7AB7-3E20-B1D0-2CF2729027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373CF2-14EA-DA5A-F7C4-13E31D322B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FB8716-7D9A-F3A7-695F-3B08753D7798}"/>
              </a:ext>
            </a:extLst>
          </p:cNvPr>
          <p:cNvSpPr>
            <a:spLocks noGrp="1"/>
          </p:cNvSpPr>
          <p:nvPr>
            <p:ph type="body" idx="1"/>
          </p:nvPr>
        </p:nvSpPr>
        <p:spPr/>
        <p:txBody>
          <a:bodyPr/>
          <a:lstStyle/>
          <a:p>
            <a:r>
              <a:rPr lang="en-GB" dirty="0"/>
              <a:t>This is an opportunity to visit the site and look at how to register. If appropriate, then you could support young people to register to vote. </a:t>
            </a:r>
            <a:br>
              <a:rPr lang="en-US" dirty="0">
                <a:cs typeface="+mn-lt"/>
              </a:rPr>
            </a:br>
            <a:r>
              <a:rPr lang="en-GB" dirty="0"/>
              <a:t>You could show them the website live here - </a:t>
            </a:r>
            <a:r>
              <a:rPr lang="en-GB" dirty="0">
                <a:hlinkClick r:id="rId3"/>
              </a:rPr>
              <a:t>Register to vote - GOV.UK</a:t>
            </a:r>
            <a:r>
              <a:rPr lang="en-GB" dirty="0"/>
              <a:t>. Note they can also use a search engine to look up 'register to vote' and this should be the top result. </a:t>
            </a:r>
          </a:p>
        </p:txBody>
      </p:sp>
      <p:sp>
        <p:nvSpPr>
          <p:cNvPr id="4" name="Slide Number Placeholder 3">
            <a:extLst>
              <a:ext uri="{FF2B5EF4-FFF2-40B4-BE49-F238E27FC236}">
                <a16:creationId xmlns:a16="http://schemas.microsoft.com/office/drawing/2014/main" id="{B937A3C9-17DA-A964-3CAA-0A1A8FC48486}"/>
              </a:ext>
            </a:extLst>
          </p:cNvPr>
          <p:cNvSpPr>
            <a:spLocks noGrp="1"/>
          </p:cNvSpPr>
          <p:nvPr>
            <p:ph type="sldNum" sz="quarter" idx="5"/>
          </p:nvPr>
        </p:nvSpPr>
        <p:spPr/>
        <p:txBody>
          <a:bodyPr/>
          <a:lstStyle/>
          <a:p>
            <a:fld id="{8D292F00-C778-4619-A0D8-A69690039BC9}" type="slidenum">
              <a:rPr lang="en-GB" smtClean="0"/>
              <a:t>17</a:t>
            </a:fld>
            <a:endParaRPr lang="en-GB"/>
          </a:p>
        </p:txBody>
      </p:sp>
    </p:spTree>
    <p:extLst>
      <p:ext uri="{BB962C8B-B14F-4D97-AF65-F5344CB8AC3E}">
        <p14:creationId xmlns:p14="http://schemas.microsoft.com/office/powerpoint/2010/main" val="6124486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C9B3A6-A794-74FD-B64B-F0CD45267A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C51F73-8E2E-2643-0796-E29CE6F424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621927-9404-2AAE-F8C0-B30411ECA347}"/>
              </a:ext>
            </a:extLst>
          </p:cNvPr>
          <p:cNvSpPr>
            <a:spLocks noGrp="1"/>
          </p:cNvSpPr>
          <p:nvPr>
            <p:ph type="body" idx="1"/>
          </p:nvPr>
        </p:nvSpPr>
        <p:spPr/>
        <p:txBody>
          <a:bodyPr/>
          <a:lstStyle/>
          <a:p>
            <a:r>
              <a:rPr lang="en-GB" dirty="0"/>
              <a:t>This is an opportunity to visit the site and look at how to register. If appropriate, then you could support young people to register to vote. </a:t>
            </a:r>
            <a:br>
              <a:rPr lang="en-US" dirty="0">
                <a:cs typeface="+mn-lt"/>
              </a:rPr>
            </a:br>
            <a:r>
              <a:rPr lang="en-GB" dirty="0"/>
              <a:t>You could show them the website live here - </a:t>
            </a:r>
            <a:r>
              <a:rPr lang="en-GB" dirty="0">
                <a:hlinkClick r:id="rId3"/>
              </a:rPr>
              <a:t>Register to vote - GOV.UK</a:t>
            </a:r>
            <a:r>
              <a:rPr lang="en-GB" dirty="0"/>
              <a:t>. Note they can also use a search engine to look up 'register to vote' and this should be the top result. </a:t>
            </a:r>
          </a:p>
        </p:txBody>
      </p:sp>
      <p:sp>
        <p:nvSpPr>
          <p:cNvPr id="4" name="Slide Number Placeholder 3">
            <a:extLst>
              <a:ext uri="{FF2B5EF4-FFF2-40B4-BE49-F238E27FC236}">
                <a16:creationId xmlns:a16="http://schemas.microsoft.com/office/drawing/2014/main" id="{7245C581-DBA8-E610-E2DF-C2F8926FA5CA}"/>
              </a:ext>
            </a:extLst>
          </p:cNvPr>
          <p:cNvSpPr>
            <a:spLocks noGrp="1"/>
          </p:cNvSpPr>
          <p:nvPr>
            <p:ph type="sldNum" sz="quarter" idx="5"/>
          </p:nvPr>
        </p:nvSpPr>
        <p:spPr/>
        <p:txBody>
          <a:bodyPr/>
          <a:lstStyle/>
          <a:p>
            <a:fld id="{8D292F00-C778-4619-A0D8-A69690039BC9}" type="slidenum">
              <a:rPr lang="en-GB" smtClean="0"/>
              <a:t>18</a:t>
            </a:fld>
            <a:endParaRPr lang="en-GB"/>
          </a:p>
        </p:txBody>
      </p:sp>
    </p:spTree>
    <p:extLst>
      <p:ext uri="{BB962C8B-B14F-4D97-AF65-F5344CB8AC3E}">
        <p14:creationId xmlns:p14="http://schemas.microsoft.com/office/powerpoint/2010/main" val="2596333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BBD86-CD1C-67A3-1B70-8147BB1C6E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77FFAA-B5E8-B9F0-8468-8F5BF05310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22660F-C663-E7D1-790E-6B380B6D500C}"/>
              </a:ext>
            </a:extLst>
          </p:cNvPr>
          <p:cNvSpPr>
            <a:spLocks noGrp="1"/>
          </p:cNvSpPr>
          <p:nvPr>
            <p:ph type="body" idx="1"/>
          </p:nvPr>
        </p:nvSpPr>
        <p:spPr/>
        <p:txBody>
          <a:bodyPr/>
          <a:lstStyle/>
          <a:p>
            <a:r>
              <a:rPr lang="en-GB" dirty="0"/>
              <a:t>This is an opportunity to visit the site and look at how to register. If appropriate, then you could support young people to register to vote. </a:t>
            </a:r>
            <a:br>
              <a:rPr lang="en-US" dirty="0">
                <a:cs typeface="+mn-lt"/>
              </a:rPr>
            </a:br>
            <a:r>
              <a:rPr lang="en-GB" dirty="0"/>
              <a:t>You could show them the website live here - </a:t>
            </a:r>
            <a:r>
              <a:rPr lang="en-GB" dirty="0">
                <a:hlinkClick r:id="rId3"/>
              </a:rPr>
              <a:t>Register to vote - GOV.UK</a:t>
            </a:r>
            <a:r>
              <a:rPr lang="en-GB" dirty="0"/>
              <a:t>. Note they can also use a search engine to look up 'register to vote' and this should be the top result. </a:t>
            </a:r>
          </a:p>
        </p:txBody>
      </p:sp>
      <p:sp>
        <p:nvSpPr>
          <p:cNvPr id="4" name="Slide Number Placeholder 3">
            <a:extLst>
              <a:ext uri="{FF2B5EF4-FFF2-40B4-BE49-F238E27FC236}">
                <a16:creationId xmlns:a16="http://schemas.microsoft.com/office/drawing/2014/main" id="{3D04300F-9DE4-595D-BB0C-13C74A785A74}"/>
              </a:ext>
            </a:extLst>
          </p:cNvPr>
          <p:cNvSpPr>
            <a:spLocks noGrp="1"/>
          </p:cNvSpPr>
          <p:nvPr>
            <p:ph type="sldNum" sz="quarter" idx="5"/>
          </p:nvPr>
        </p:nvSpPr>
        <p:spPr/>
        <p:txBody>
          <a:bodyPr/>
          <a:lstStyle/>
          <a:p>
            <a:fld id="{8D292F00-C778-4619-A0D8-A69690039BC9}" type="slidenum">
              <a:rPr lang="en-GB" smtClean="0"/>
              <a:t>19</a:t>
            </a:fld>
            <a:endParaRPr lang="en-GB"/>
          </a:p>
        </p:txBody>
      </p:sp>
    </p:spTree>
    <p:extLst>
      <p:ext uri="{BB962C8B-B14F-4D97-AF65-F5344CB8AC3E}">
        <p14:creationId xmlns:p14="http://schemas.microsoft.com/office/powerpoint/2010/main" val="29058908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4FB7E2-0D9F-65DA-6243-17B993FD9B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1804E7-5A88-04FD-565E-94EAB2952F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6EF617-0707-ECA7-6217-A7829C179146}"/>
              </a:ext>
            </a:extLst>
          </p:cNvPr>
          <p:cNvSpPr>
            <a:spLocks noGrp="1"/>
          </p:cNvSpPr>
          <p:nvPr>
            <p:ph type="body" idx="1"/>
          </p:nvPr>
        </p:nvSpPr>
        <p:spPr/>
        <p:txBody>
          <a:bodyPr/>
          <a:lstStyle/>
          <a:p>
            <a:r>
              <a:rPr lang="en-GB" dirty="0"/>
              <a:t>This is an opportunity to visit the site and look at how to register. If appropriate, then you could support young people to register to vote. </a:t>
            </a:r>
            <a:br>
              <a:rPr lang="en-US" dirty="0">
                <a:cs typeface="+mn-lt"/>
              </a:rPr>
            </a:br>
            <a:r>
              <a:rPr lang="en-GB" dirty="0"/>
              <a:t>You could show them the website live here - </a:t>
            </a:r>
            <a:r>
              <a:rPr lang="en-GB" dirty="0">
                <a:hlinkClick r:id="rId3"/>
              </a:rPr>
              <a:t>Register to vote - GOV.UK</a:t>
            </a:r>
            <a:r>
              <a:rPr lang="en-GB" dirty="0"/>
              <a:t>. Note they can also use a search engine to look up 'register to vote' and this should be the top result. </a:t>
            </a:r>
          </a:p>
        </p:txBody>
      </p:sp>
      <p:sp>
        <p:nvSpPr>
          <p:cNvPr id="4" name="Slide Number Placeholder 3">
            <a:extLst>
              <a:ext uri="{FF2B5EF4-FFF2-40B4-BE49-F238E27FC236}">
                <a16:creationId xmlns:a16="http://schemas.microsoft.com/office/drawing/2014/main" id="{9D8066A0-47EC-E601-4585-5E81F1D29C27}"/>
              </a:ext>
            </a:extLst>
          </p:cNvPr>
          <p:cNvSpPr>
            <a:spLocks noGrp="1"/>
          </p:cNvSpPr>
          <p:nvPr>
            <p:ph type="sldNum" sz="quarter" idx="5"/>
          </p:nvPr>
        </p:nvSpPr>
        <p:spPr/>
        <p:txBody>
          <a:bodyPr/>
          <a:lstStyle/>
          <a:p>
            <a:fld id="{8D292F00-C778-4619-A0D8-A69690039BC9}" type="slidenum">
              <a:rPr lang="en-GB" smtClean="0"/>
              <a:t>20</a:t>
            </a:fld>
            <a:endParaRPr lang="en-GB"/>
          </a:p>
        </p:txBody>
      </p:sp>
    </p:spTree>
    <p:extLst>
      <p:ext uri="{BB962C8B-B14F-4D97-AF65-F5344CB8AC3E}">
        <p14:creationId xmlns:p14="http://schemas.microsoft.com/office/powerpoint/2010/main" val="42301559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865FFE-7C7B-227F-274D-A6DDC25F78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2438B2-BAFF-77AB-6AF4-4CC24D8258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E8F638-FAB5-8882-B115-01886E6213CA}"/>
              </a:ext>
            </a:extLst>
          </p:cNvPr>
          <p:cNvSpPr>
            <a:spLocks noGrp="1"/>
          </p:cNvSpPr>
          <p:nvPr>
            <p:ph type="body" idx="1"/>
          </p:nvPr>
        </p:nvSpPr>
        <p:spPr/>
        <p:txBody>
          <a:bodyPr/>
          <a:lstStyle/>
          <a:p>
            <a:r>
              <a:rPr lang="en-GB" dirty="0"/>
              <a:t>Recap previous learning</a:t>
            </a:r>
          </a:p>
        </p:txBody>
      </p:sp>
      <p:sp>
        <p:nvSpPr>
          <p:cNvPr id="4" name="Slide Number Placeholder 3">
            <a:extLst>
              <a:ext uri="{FF2B5EF4-FFF2-40B4-BE49-F238E27FC236}">
                <a16:creationId xmlns:a16="http://schemas.microsoft.com/office/drawing/2014/main" id="{C3BAA879-5144-224C-FDD2-77550402D6F8}"/>
              </a:ext>
            </a:extLst>
          </p:cNvPr>
          <p:cNvSpPr>
            <a:spLocks noGrp="1"/>
          </p:cNvSpPr>
          <p:nvPr>
            <p:ph type="sldNum" sz="quarter" idx="5"/>
          </p:nvPr>
        </p:nvSpPr>
        <p:spPr/>
        <p:txBody>
          <a:bodyPr/>
          <a:lstStyle/>
          <a:p>
            <a:fld id="{8D292F00-C778-4619-A0D8-A69690039BC9}" type="slidenum">
              <a:rPr lang="en-GB" smtClean="0"/>
              <a:t>3</a:t>
            </a:fld>
            <a:endParaRPr lang="en-GB"/>
          </a:p>
        </p:txBody>
      </p:sp>
    </p:spTree>
    <p:extLst>
      <p:ext uri="{BB962C8B-B14F-4D97-AF65-F5344CB8AC3E}">
        <p14:creationId xmlns:p14="http://schemas.microsoft.com/office/powerpoint/2010/main" val="18600239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7CC3D9-CFB1-24E5-1767-D5DE322F6E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28B40B-3340-D1F9-9F42-D01D639494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CC5BD6-797D-B053-4865-A86A36154669}"/>
              </a:ext>
            </a:extLst>
          </p:cNvPr>
          <p:cNvSpPr>
            <a:spLocks noGrp="1"/>
          </p:cNvSpPr>
          <p:nvPr>
            <p:ph type="body" idx="1"/>
          </p:nvPr>
        </p:nvSpPr>
        <p:spPr/>
        <p:txBody>
          <a:bodyPr/>
          <a:lstStyle/>
          <a:p>
            <a:r>
              <a:rPr lang="en-GB" dirty="0"/>
              <a:t>If appropriate, then you could support young people to register to vote using this method.  You could also create tasks to find local electoral registration office.</a:t>
            </a:r>
          </a:p>
        </p:txBody>
      </p:sp>
      <p:sp>
        <p:nvSpPr>
          <p:cNvPr id="4" name="Slide Number Placeholder 3">
            <a:extLst>
              <a:ext uri="{FF2B5EF4-FFF2-40B4-BE49-F238E27FC236}">
                <a16:creationId xmlns:a16="http://schemas.microsoft.com/office/drawing/2014/main" id="{B63C32EB-18AD-8075-FE1E-E4B5BA4E213B}"/>
              </a:ext>
            </a:extLst>
          </p:cNvPr>
          <p:cNvSpPr>
            <a:spLocks noGrp="1"/>
          </p:cNvSpPr>
          <p:nvPr>
            <p:ph type="sldNum" sz="quarter" idx="5"/>
          </p:nvPr>
        </p:nvSpPr>
        <p:spPr/>
        <p:txBody>
          <a:bodyPr/>
          <a:lstStyle/>
          <a:p>
            <a:fld id="{8D292F00-C778-4619-A0D8-A69690039BC9}" type="slidenum">
              <a:rPr lang="en-GB" smtClean="0"/>
              <a:t>21</a:t>
            </a:fld>
            <a:endParaRPr lang="en-GB"/>
          </a:p>
        </p:txBody>
      </p:sp>
    </p:spTree>
    <p:extLst>
      <p:ext uri="{BB962C8B-B14F-4D97-AF65-F5344CB8AC3E}">
        <p14:creationId xmlns:p14="http://schemas.microsoft.com/office/powerpoint/2010/main" val="524007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4E1E44-7551-8D77-EC81-ED2EE9B647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D0C031-D423-8590-286A-D91C2EE446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D8C998-B48B-827D-1CEC-137342431576}"/>
              </a:ext>
            </a:extLst>
          </p:cNvPr>
          <p:cNvSpPr>
            <a:spLocks noGrp="1"/>
          </p:cNvSpPr>
          <p:nvPr>
            <p:ph type="body" idx="1"/>
          </p:nvPr>
        </p:nvSpPr>
        <p:spPr/>
        <p:txBody>
          <a:bodyPr/>
          <a:lstStyle/>
          <a:p>
            <a:r>
              <a:rPr lang="en-GB" dirty="0"/>
              <a:t>This is the main part of the topic.  The commonwealth part will need expanding upon.</a:t>
            </a:r>
          </a:p>
        </p:txBody>
      </p:sp>
      <p:sp>
        <p:nvSpPr>
          <p:cNvPr id="4" name="Slide Number Placeholder 3">
            <a:extLst>
              <a:ext uri="{FF2B5EF4-FFF2-40B4-BE49-F238E27FC236}">
                <a16:creationId xmlns:a16="http://schemas.microsoft.com/office/drawing/2014/main" id="{7D25F792-AB42-B9F9-D662-E2449D572092}"/>
              </a:ext>
            </a:extLst>
          </p:cNvPr>
          <p:cNvSpPr>
            <a:spLocks noGrp="1"/>
          </p:cNvSpPr>
          <p:nvPr>
            <p:ph type="sldNum" sz="quarter" idx="5"/>
          </p:nvPr>
        </p:nvSpPr>
        <p:spPr/>
        <p:txBody>
          <a:bodyPr/>
          <a:lstStyle/>
          <a:p>
            <a:fld id="{8D292F00-C778-4619-A0D8-A69690039BC9}" type="slidenum">
              <a:rPr lang="en-GB" smtClean="0"/>
              <a:t>22</a:t>
            </a:fld>
            <a:endParaRPr lang="en-GB"/>
          </a:p>
        </p:txBody>
      </p:sp>
    </p:spTree>
    <p:extLst>
      <p:ext uri="{BB962C8B-B14F-4D97-AF65-F5344CB8AC3E}">
        <p14:creationId xmlns:p14="http://schemas.microsoft.com/office/powerpoint/2010/main" val="5455359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E5938E-A669-CAB3-FC01-B476B625B8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05D30D-03ED-A121-3AB9-3A63C20B23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EC3F6F-A4D3-FA89-60C0-C4898619EB2F}"/>
              </a:ext>
            </a:extLst>
          </p:cNvPr>
          <p:cNvSpPr>
            <a:spLocks noGrp="1"/>
          </p:cNvSpPr>
          <p:nvPr>
            <p:ph type="body" idx="1"/>
          </p:nvPr>
        </p:nvSpPr>
        <p:spPr/>
        <p:txBody>
          <a:bodyPr/>
          <a:lstStyle/>
          <a:p>
            <a:r>
              <a:rPr lang="en-GB" dirty="0"/>
              <a:t>This is the main written task</a:t>
            </a:r>
          </a:p>
        </p:txBody>
      </p:sp>
      <p:sp>
        <p:nvSpPr>
          <p:cNvPr id="4" name="Slide Number Placeholder 3">
            <a:extLst>
              <a:ext uri="{FF2B5EF4-FFF2-40B4-BE49-F238E27FC236}">
                <a16:creationId xmlns:a16="http://schemas.microsoft.com/office/drawing/2014/main" id="{10CADC2B-4E85-E51A-F97E-88A37E12576F}"/>
              </a:ext>
            </a:extLst>
          </p:cNvPr>
          <p:cNvSpPr>
            <a:spLocks noGrp="1"/>
          </p:cNvSpPr>
          <p:nvPr>
            <p:ph type="sldNum" sz="quarter" idx="5"/>
          </p:nvPr>
        </p:nvSpPr>
        <p:spPr/>
        <p:txBody>
          <a:bodyPr/>
          <a:lstStyle/>
          <a:p>
            <a:fld id="{8D292F00-C778-4619-A0D8-A69690039BC9}" type="slidenum">
              <a:rPr lang="en-GB" smtClean="0"/>
              <a:t>23</a:t>
            </a:fld>
            <a:endParaRPr lang="en-GB"/>
          </a:p>
        </p:txBody>
      </p:sp>
    </p:spTree>
    <p:extLst>
      <p:ext uri="{BB962C8B-B14F-4D97-AF65-F5344CB8AC3E}">
        <p14:creationId xmlns:p14="http://schemas.microsoft.com/office/powerpoint/2010/main" val="41336227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CB8F89-6F6F-C3BA-B33E-2D61DCA960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DC2DF5-5623-F207-750F-158F186EFE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0BC1DE-56C9-F0EE-1EAE-41F43BC683D7}"/>
              </a:ext>
            </a:extLst>
          </p:cNvPr>
          <p:cNvSpPr>
            <a:spLocks noGrp="1"/>
          </p:cNvSpPr>
          <p:nvPr>
            <p:ph type="body" idx="1"/>
          </p:nvPr>
        </p:nvSpPr>
        <p:spPr/>
        <p:txBody>
          <a:bodyPr/>
          <a:lstStyle/>
          <a:p>
            <a:r>
              <a:rPr lang="en-GB" dirty="0"/>
              <a:t>This is the main written task</a:t>
            </a:r>
          </a:p>
        </p:txBody>
      </p:sp>
      <p:sp>
        <p:nvSpPr>
          <p:cNvPr id="4" name="Slide Number Placeholder 3">
            <a:extLst>
              <a:ext uri="{FF2B5EF4-FFF2-40B4-BE49-F238E27FC236}">
                <a16:creationId xmlns:a16="http://schemas.microsoft.com/office/drawing/2014/main" id="{0B655BCB-A591-0E45-A5D7-83F382880303}"/>
              </a:ext>
            </a:extLst>
          </p:cNvPr>
          <p:cNvSpPr>
            <a:spLocks noGrp="1"/>
          </p:cNvSpPr>
          <p:nvPr>
            <p:ph type="sldNum" sz="quarter" idx="5"/>
          </p:nvPr>
        </p:nvSpPr>
        <p:spPr/>
        <p:txBody>
          <a:bodyPr/>
          <a:lstStyle/>
          <a:p>
            <a:fld id="{8D292F00-C778-4619-A0D8-A69690039BC9}" type="slidenum">
              <a:rPr lang="en-GB" smtClean="0"/>
              <a:t>24</a:t>
            </a:fld>
            <a:endParaRPr lang="en-GB"/>
          </a:p>
        </p:txBody>
      </p:sp>
    </p:spTree>
    <p:extLst>
      <p:ext uri="{BB962C8B-B14F-4D97-AF65-F5344CB8AC3E}">
        <p14:creationId xmlns:p14="http://schemas.microsoft.com/office/powerpoint/2010/main" val="22804634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B077C2-328A-0C15-8EA8-FCACAF5F6C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3B8657-FED0-174C-0D2F-E28F0DBB2C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433AB8-DC3D-6903-B05A-7A226642B818}"/>
              </a:ext>
            </a:extLst>
          </p:cNvPr>
          <p:cNvSpPr>
            <a:spLocks noGrp="1"/>
          </p:cNvSpPr>
          <p:nvPr>
            <p:ph type="body" idx="1"/>
          </p:nvPr>
        </p:nvSpPr>
        <p:spPr/>
        <p:txBody>
          <a:bodyPr/>
          <a:lstStyle/>
          <a:p>
            <a:r>
              <a:rPr lang="en-GB" dirty="0"/>
              <a:t>This is the main written task</a:t>
            </a:r>
          </a:p>
        </p:txBody>
      </p:sp>
      <p:sp>
        <p:nvSpPr>
          <p:cNvPr id="4" name="Slide Number Placeholder 3">
            <a:extLst>
              <a:ext uri="{FF2B5EF4-FFF2-40B4-BE49-F238E27FC236}">
                <a16:creationId xmlns:a16="http://schemas.microsoft.com/office/drawing/2014/main" id="{95925B72-A8CA-21E7-621D-DC2B6F1CFCEF}"/>
              </a:ext>
            </a:extLst>
          </p:cNvPr>
          <p:cNvSpPr>
            <a:spLocks noGrp="1"/>
          </p:cNvSpPr>
          <p:nvPr>
            <p:ph type="sldNum" sz="quarter" idx="5"/>
          </p:nvPr>
        </p:nvSpPr>
        <p:spPr/>
        <p:txBody>
          <a:bodyPr/>
          <a:lstStyle/>
          <a:p>
            <a:fld id="{8D292F00-C778-4619-A0D8-A69690039BC9}" type="slidenum">
              <a:rPr lang="en-GB" smtClean="0"/>
              <a:t>25</a:t>
            </a:fld>
            <a:endParaRPr lang="en-GB"/>
          </a:p>
        </p:txBody>
      </p:sp>
    </p:spTree>
    <p:extLst>
      <p:ext uri="{BB962C8B-B14F-4D97-AF65-F5344CB8AC3E}">
        <p14:creationId xmlns:p14="http://schemas.microsoft.com/office/powerpoint/2010/main" val="21940831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793342-4465-F2DB-8678-F6222E4001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8FD45F-AC03-A5A8-D366-54CFEF0947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7A2E6F-4805-6207-A5AF-08F7C77003AE}"/>
              </a:ext>
            </a:extLst>
          </p:cNvPr>
          <p:cNvSpPr>
            <a:spLocks noGrp="1"/>
          </p:cNvSpPr>
          <p:nvPr>
            <p:ph type="body" idx="1"/>
          </p:nvPr>
        </p:nvSpPr>
        <p:spPr/>
        <p:txBody>
          <a:bodyPr/>
          <a:lstStyle/>
          <a:p>
            <a:r>
              <a:rPr lang="en-GB" dirty="0"/>
              <a:t>Recap previous learning</a:t>
            </a:r>
          </a:p>
        </p:txBody>
      </p:sp>
      <p:sp>
        <p:nvSpPr>
          <p:cNvPr id="4" name="Slide Number Placeholder 3">
            <a:extLst>
              <a:ext uri="{FF2B5EF4-FFF2-40B4-BE49-F238E27FC236}">
                <a16:creationId xmlns:a16="http://schemas.microsoft.com/office/drawing/2014/main" id="{1384A96C-31D0-B9C5-00A5-E0297B8B7A62}"/>
              </a:ext>
            </a:extLst>
          </p:cNvPr>
          <p:cNvSpPr>
            <a:spLocks noGrp="1"/>
          </p:cNvSpPr>
          <p:nvPr>
            <p:ph type="sldNum" sz="quarter" idx="5"/>
          </p:nvPr>
        </p:nvSpPr>
        <p:spPr/>
        <p:txBody>
          <a:bodyPr/>
          <a:lstStyle/>
          <a:p>
            <a:fld id="{8D292F00-C778-4619-A0D8-A69690039BC9}" type="slidenum">
              <a:rPr lang="en-GB" smtClean="0"/>
              <a:t>4</a:t>
            </a:fld>
            <a:endParaRPr lang="en-GB"/>
          </a:p>
        </p:txBody>
      </p:sp>
    </p:spTree>
    <p:extLst>
      <p:ext uri="{BB962C8B-B14F-4D97-AF65-F5344CB8AC3E}">
        <p14:creationId xmlns:p14="http://schemas.microsoft.com/office/powerpoint/2010/main" val="6820613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E63022-74E8-E398-6F77-318A67C718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51B223-9554-ADCD-B866-DA82609D63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26C16D-F0A7-276C-1EF9-483DD280B248}"/>
              </a:ext>
            </a:extLst>
          </p:cNvPr>
          <p:cNvSpPr>
            <a:spLocks noGrp="1"/>
          </p:cNvSpPr>
          <p:nvPr>
            <p:ph type="body" idx="1"/>
          </p:nvPr>
        </p:nvSpPr>
        <p:spPr/>
        <p:txBody>
          <a:bodyPr/>
          <a:lstStyle/>
          <a:p>
            <a:r>
              <a:rPr lang="en-GB" dirty="0"/>
              <a:t>This is a recap about voting – ending about an important step – Registering to vote.</a:t>
            </a:r>
          </a:p>
        </p:txBody>
      </p:sp>
      <p:sp>
        <p:nvSpPr>
          <p:cNvPr id="4" name="Slide Number Placeholder 3">
            <a:extLst>
              <a:ext uri="{FF2B5EF4-FFF2-40B4-BE49-F238E27FC236}">
                <a16:creationId xmlns:a16="http://schemas.microsoft.com/office/drawing/2014/main" id="{19717560-DAF6-5249-F46A-19F8B3237AE0}"/>
              </a:ext>
            </a:extLst>
          </p:cNvPr>
          <p:cNvSpPr>
            <a:spLocks noGrp="1"/>
          </p:cNvSpPr>
          <p:nvPr>
            <p:ph type="sldNum" sz="quarter" idx="5"/>
          </p:nvPr>
        </p:nvSpPr>
        <p:spPr/>
        <p:txBody>
          <a:bodyPr/>
          <a:lstStyle/>
          <a:p>
            <a:fld id="{8D292F00-C778-4619-A0D8-A69690039BC9}" type="slidenum">
              <a:rPr lang="en-GB" smtClean="0"/>
              <a:t>5</a:t>
            </a:fld>
            <a:endParaRPr lang="en-GB"/>
          </a:p>
        </p:txBody>
      </p:sp>
    </p:spTree>
    <p:extLst>
      <p:ext uri="{BB962C8B-B14F-4D97-AF65-F5344CB8AC3E}">
        <p14:creationId xmlns:p14="http://schemas.microsoft.com/office/powerpoint/2010/main" val="12082019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B038DA-6EE9-67AE-3A80-6A5101D33C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E051ED-BD89-AFFD-7A47-0C6A392B7F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3534C7-A21F-EED1-B382-9051AFD78718}"/>
              </a:ext>
            </a:extLst>
          </p:cNvPr>
          <p:cNvSpPr>
            <a:spLocks noGrp="1"/>
          </p:cNvSpPr>
          <p:nvPr>
            <p:ph type="body" idx="1"/>
          </p:nvPr>
        </p:nvSpPr>
        <p:spPr/>
        <p:txBody>
          <a:bodyPr/>
          <a:lstStyle/>
          <a:p>
            <a:r>
              <a:rPr lang="en-GB" dirty="0"/>
              <a:t>This is an opportunity to visit the website and find local elections office.  Next slides will take you through the steps.</a:t>
            </a:r>
          </a:p>
        </p:txBody>
      </p:sp>
      <p:sp>
        <p:nvSpPr>
          <p:cNvPr id="4" name="Slide Number Placeholder 3">
            <a:extLst>
              <a:ext uri="{FF2B5EF4-FFF2-40B4-BE49-F238E27FC236}">
                <a16:creationId xmlns:a16="http://schemas.microsoft.com/office/drawing/2014/main" id="{B6AF5D89-238B-D524-D2B1-1CAA2131CAED}"/>
              </a:ext>
            </a:extLst>
          </p:cNvPr>
          <p:cNvSpPr>
            <a:spLocks noGrp="1"/>
          </p:cNvSpPr>
          <p:nvPr>
            <p:ph type="sldNum" sz="quarter" idx="5"/>
          </p:nvPr>
        </p:nvSpPr>
        <p:spPr/>
        <p:txBody>
          <a:bodyPr/>
          <a:lstStyle/>
          <a:p>
            <a:fld id="{8D292F00-C778-4619-A0D8-A69690039BC9}" type="slidenum">
              <a:rPr lang="en-GB" smtClean="0"/>
              <a:t>6</a:t>
            </a:fld>
            <a:endParaRPr lang="en-GB"/>
          </a:p>
        </p:txBody>
      </p:sp>
    </p:spTree>
    <p:extLst>
      <p:ext uri="{BB962C8B-B14F-4D97-AF65-F5344CB8AC3E}">
        <p14:creationId xmlns:p14="http://schemas.microsoft.com/office/powerpoint/2010/main" val="18863758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11B30F-AC21-664B-E93A-260AC2935A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A3A046-9FC7-B157-22D7-8D68C9871C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3583EE-5915-2DD9-47E7-3135397E8628}"/>
              </a:ext>
            </a:extLst>
          </p:cNvPr>
          <p:cNvSpPr>
            <a:spLocks noGrp="1"/>
          </p:cNvSpPr>
          <p:nvPr>
            <p:ph type="body" idx="1"/>
          </p:nvPr>
        </p:nvSpPr>
        <p:spPr/>
        <p:txBody>
          <a:bodyPr/>
          <a:lstStyle/>
          <a:p>
            <a:r>
              <a:rPr lang="en-GB" dirty="0"/>
              <a:t>This is an opportunity to visit the site and look at how to register. If appropriate, then you could support young people to register to vote. </a:t>
            </a:r>
          </a:p>
        </p:txBody>
      </p:sp>
      <p:sp>
        <p:nvSpPr>
          <p:cNvPr id="4" name="Slide Number Placeholder 3">
            <a:extLst>
              <a:ext uri="{FF2B5EF4-FFF2-40B4-BE49-F238E27FC236}">
                <a16:creationId xmlns:a16="http://schemas.microsoft.com/office/drawing/2014/main" id="{C2AAF139-5B08-24F5-1343-709A23A1DB6C}"/>
              </a:ext>
            </a:extLst>
          </p:cNvPr>
          <p:cNvSpPr>
            <a:spLocks noGrp="1"/>
          </p:cNvSpPr>
          <p:nvPr>
            <p:ph type="sldNum" sz="quarter" idx="5"/>
          </p:nvPr>
        </p:nvSpPr>
        <p:spPr/>
        <p:txBody>
          <a:bodyPr/>
          <a:lstStyle/>
          <a:p>
            <a:fld id="{8D292F00-C778-4619-A0D8-A69690039BC9}" type="slidenum">
              <a:rPr lang="en-GB" smtClean="0"/>
              <a:t>7</a:t>
            </a:fld>
            <a:endParaRPr lang="en-GB"/>
          </a:p>
        </p:txBody>
      </p:sp>
    </p:spTree>
    <p:extLst>
      <p:ext uri="{BB962C8B-B14F-4D97-AF65-F5344CB8AC3E}">
        <p14:creationId xmlns:p14="http://schemas.microsoft.com/office/powerpoint/2010/main" val="9055309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18AEAA-728D-7B54-90E7-7412B62670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1ED1D6-E066-B3FA-A449-4F43597595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0B868F-20D1-0A4F-88D7-33D970E06639}"/>
              </a:ext>
            </a:extLst>
          </p:cNvPr>
          <p:cNvSpPr>
            <a:spLocks noGrp="1"/>
          </p:cNvSpPr>
          <p:nvPr>
            <p:ph type="body" idx="1"/>
          </p:nvPr>
        </p:nvSpPr>
        <p:spPr/>
        <p:txBody>
          <a:bodyPr/>
          <a:lstStyle/>
          <a:p>
            <a:r>
              <a:rPr lang="en-GB" dirty="0"/>
              <a:t>This is an opportunity to visit the site and look at how to register. If appropriate, then you could support young people to register to vote. </a:t>
            </a:r>
            <a:br>
              <a:rPr lang="en-US" dirty="0">
                <a:cs typeface="+mn-lt"/>
              </a:rPr>
            </a:br>
            <a:r>
              <a:rPr lang="en-GB" dirty="0"/>
              <a:t>You could show them the website live here - </a:t>
            </a:r>
            <a:r>
              <a:rPr lang="en-GB" dirty="0">
                <a:hlinkClick r:id="rId3"/>
              </a:rPr>
              <a:t>Register to vote - GOV.UK</a:t>
            </a:r>
            <a:r>
              <a:rPr lang="en-GB" dirty="0"/>
              <a:t>. Note they can also use a search engine to look up 'register to vote' and this should be the top result. </a:t>
            </a:r>
          </a:p>
        </p:txBody>
      </p:sp>
      <p:sp>
        <p:nvSpPr>
          <p:cNvPr id="4" name="Slide Number Placeholder 3">
            <a:extLst>
              <a:ext uri="{FF2B5EF4-FFF2-40B4-BE49-F238E27FC236}">
                <a16:creationId xmlns:a16="http://schemas.microsoft.com/office/drawing/2014/main" id="{63EC7C8D-933F-A2E8-998A-F1F3078917A8}"/>
              </a:ext>
            </a:extLst>
          </p:cNvPr>
          <p:cNvSpPr>
            <a:spLocks noGrp="1"/>
          </p:cNvSpPr>
          <p:nvPr>
            <p:ph type="sldNum" sz="quarter" idx="5"/>
          </p:nvPr>
        </p:nvSpPr>
        <p:spPr/>
        <p:txBody>
          <a:bodyPr/>
          <a:lstStyle/>
          <a:p>
            <a:fld id="{8D292F00-C778-4619-A0D8-A69690039BC9}" type="slidenum">
              <a:rPr lang="en-GB" smtClean="0"/>
              <a:t>8</a:t>
            </a:fld>
            <a:endParaRPr lang="en-GB"/>
          </a:p>
        </p:txBody>
      </p:sp>
    </p:spTree>
    <p:extLst>
      <p:ext uri="{BB962C8B-B14F-4D97-AF65-F5344CB8AC3E}">
        <p14:creationId xmlns:p14="http://schemas.microsoft.com/office/powerpoint/2010/main" val="14676828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1C5689-1C6D-1ACD-951B-5F7598232C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400EBB-1EFC-054A-2860-104697B94C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0882AD-C5B4-6241-ABC6-3BD9F1E39B03}"/>
              </a:ext>
            </a:extLst>
          </p:cNvPr>
          <p:cNvSpPr>
            <a:spLocks noGrp="1"/>
          </p:cNvSpPr>
          <p:nvPr>
            <p:ph type="body" idx="1"/>
          </p:nvPr>
        </p:nvSpPr>
        <p:spPr/>
        <p:txBody>
          <a:bodyPr/>
          <a:lstStyle/>
          <a:p>
            <a:r>
              <a:rPr lang="en-GB" dirty="0"/>
              <a:t>This is an opportunity to visit the site and look at how to register. If appropriate, then you could support young people to register to vote. </a:t>
            </a:r>
            <a:br>
              <a:rPr lang="en-US" dirty="0">
                <a:cs typeface="+mn-lt"/>
              </a:rPr>
            </a:br>
            <a:r>
              <a:rPr lang="en-GB" dirty="0"/>
              <a:t>You could show them the website live here - </a:t>
            </a:r>
            <a:r>
              <a:rPr lang="en-GB" dirty="0">
                <a:hlinkClick r:id="rId3"/>
              </a:rPr>
              <a:t>Register to vote - GOV.UK</a:t>
            </a:r>
            <a:r>
              <a:rPr lang="en-GB" dirty="0"/>
              <a:t>. Note they can also use a search engine to look up 'register to vote' and this should be the top result. </a:t>
            </a:r>
          </a:p>
        </p:txBody>
      </p:sp>
      <p:sp>
        <p:nvSpPr>
          <p:cNvPr id="4" name="Slide Number Placeholder 3">
            <a:extLst>
              <a:ext uri="{FF2B5EF4-FFF2-40B4-BE49-F238E27FC236}">
                <a16:creationId xmlns:a16="http://schemas.microsoft.com/office/drawing/2014/main" id="{B5E604DF-A14D-6495-CEF2-7F2644E4BFA1}"/>
              </a:ext>
            </a:extLst>
          </p:cNvPr>
          <p:cNvSpPr>
            <a:spLocks noGrp="1"/>
          </p:cNvSpPr>
          <p:nvPr>
            <p:ph type="sldNum" sz="quarter" idx="5"/>
          </p:nvPr>
        </p:nvSpPr>
        <p:spPr/>
        <p:txBody>
          <a:bodyPr/>
          <a:lstStyle/>
          <a:p>
            <a:fld id="{8D292F00-C778-4619-A0D8-A69690039BC9}" type="slidenum">
              <a:rPr lang="en-GB" smtClean="0"/>
              <a:t>9</a:t>
            </a:fld>
            <a:endParaRPr lang="en-GB"/>
          </a:p>
        </p:txBody>
      </p:sp>
    </p:spTree>
    <p:extLst>
      <p:ext uri="{BB962C8B-B14F-4D97-AF65-F5344CB8AC3E}">
        <p14:creationId xmlns:p14="http://schemas.microsoft.com/office/powerpoint/2010/main" val="41099539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B3388-4D11-384F-5253-FC9DB8DAB9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B47CBE-96E3-F3AE-1F99-A3F9CCC6D0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D9ACA1-8B6C-B13F-53F9-B00C3E2C347E}"/>
              </a:ext>
            </a:extLst>
          </p:cNvPr>
          <p:cNvSpPr>
            <a:spLocks noGrp="1"/>
          </p:cNvSpPr>
          <p:nvPr>
            <p:ph type="body" idx="1"/>
          </p:nvPr>
        </p:nvSpPr>
        <p:spPr/>
        <p:txBody>
          <a:bodyPr/>
          <a:lstStyle/>
          <a:p>
            <a:r>
              <a:rPr lang="en-GB" dirty="0"/>
              <a:t>This is an opportunity to visit the site and look at how to register. If appropriate, then you could support young people to register to vote. </a:t>
            </a:r>
            <a:br>
              <a:rPr lang="en-US" dirty="0">
                <a:cs typeface="+mn-lt"/>
              </a:rPr>
            </a:br>
            <a:r>
              <a:rPr lang="en-GB" dirty="0"/>
              <a:t>You could show them the website live here - </a:t>
            </a:r>
            <a:r>
              <a:rPr lang="en-GB" dirty="0">
                <a:hlinkClick r:id="rId3"/>
              </a:rPr>
              <a:t>Register to vote - GOV.UK</a:t>
            </a:r>
            <a:r>
              <a:rPr lang="en-GB" dirty="0"/>
              <a:t>. Note they can also use a search engine to look up 'register to vote' and this should be the top result. </a:t>
            </a:r>
          </a:p>
        </p:txBody>
      </p:sp>
      <p:sp>
        <p:nvSpPr>
          <p:cNvPr id="4" name="Slide Number Placeholder 3">
            <a:extLst>
              <a:ext uri="{FF2B5EF4-FFF2-40B4-BE49-F238E27FC236}">
                <a16:creationId xmlns:a16="http://schemas.microsoft.com/office/drawing/2014/main" id="{567E90CB-C5EA-51A4-F9E4-C6379E6939B4}"/>
              </a:ext>
            </a:extLst>
          </p:cNvPr>
          <p:cNvSpPr>
            <a:spLocks noGrp="1"/>
          </p:cNvSpPr>
          <p:nvPr>
            <p:ph type="sldNum" sz="quarter" idx="5"/>
          </p:nvPr>
        </p:nvSpPr>
        <p:spPr/>
        <p:txBody>
          <a:bodyPr/>
          <a:lstStyle/>
          <a:p>
            <a:fld id="{8D292F00-C778-4619-A0D8-A69690039BC9}" type="slidenum">
              <a:rPr lang="en-GB" smtClean="0"/>
              <a:t>10</a:t>
            </a:fld>
            <a:endParaRPr lang="en-GB"/>
          </a:p>
        </p:txBody>
      </p:sp>
    </p:spTree>
    <p:extLst>
      <p:ext uri="{BB962C8B-B14F-4D97-AF65-F5344CB8AC3E}">
        <p14:creationId xmlns:p14="http://schemas.microsoft.com/office/powerpoint/2010/main" val="31142853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006007-D966-77B5-830E-3AB7DD034278}"/>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A145D195-0072-D845-1591-CCCAFC6F4EB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A32361A1-1AF5-7C7B-D0ED-3D51BAEE39E0}"/>
              </a:ext>
            </a:extLst>
          </p:cNvPr>
          <p:cNvSpPr>
            <a:spLocks noGrp="1"/>
          </p:cNvSpPr>
          <p:nvPr>
            <p:ph type="dt" sz="half" idx="10"/>
          </p:nvPr>
        </p:nvSpPr>
        <p:spPr/>
        <p:txBody>
          <a:bodyPr/>
          <a:lstStyle/>
          <a:p>
            <a:fld id="{34718AFB-816A-4F6F-B683-F4A8E89E1235}" type="datetimeFigureOut">
              <a:rPr lang="en-GB" smtClean="0"/>
              <a:t>08/06/2026</a:t>
            </a:fld>
            <a:endParaRPr lang="en-GB"/>
          </a:p>
        </p:txBody>
      </p:sp>
      <p:sp>
        <p:nvSpPr>
          <p:cNvPr id="5" name="Footer Placeholder 4">
            <a:extLst>
              <a:ext uri="{FF2B5EF4-FFF2-40B4-BE49-F238E27FC236}">
                <a16:creationId xmlns:a16="http://schemas.microsoft.com/office/drawing/2014/main" id="{B6DA001B-E1B4-72AC-B14C-09FF8385309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CF2436C-221F-1471-DF56-5D8DBB5E2DDA}"/>
              </a:ext>
            </a:extLst>
          </p:cNvPr>
          <p:cNvSpPr>
            <a:spLocks noGrp="1"/>
          </p:cNvSpPr>
          <p:nvPr>
            <p:ph type="sldNum" sz="quarter" idx="12"/>
          </p:nvPr>
        </p:nvSpPr>
        <p:spPr/>
        <p:txBody>
          <a:bodyPr/>
          <a:lstStyle/>
          <a:p>
            <a:fld id="{01D5B90C-0F88-4926-98C9-EB6AB06A6379}" type="slidenum">
              <a:rPr lang="en-GB" smtClean="0"/>
              <a:t>‹#›</a:t>
            </a:fld>
            <a:endParaRPr lang="en-GB"/>
          </a:p>
        </p:txBody>
      </p:sp>
    </p:spTree>
    <p:extLst>
      <p:ext uri="{BB962C8B-B14F-4D97-AF65-F5344CB8AC3E}">
        <p14:creationId xmlns:p14="http://schemas.microsoft.com/office/powerpoint/2010/main" val="2872085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BA0F5-4864-4709-B83F-C1009B190094}"/>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D1A2CA4E-7A75-94F1-CB50-511C8D503EDE}"/>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701B8AA6-8A4E-07ED-33B4-A9BD9496DC97}"/>
              </a:ext>
            </a:extLst>
          </p:cNvPr>
          <p:cNvSpPr>
            <a:spLocks noGrp="1"/>
          </p:cNvSpPr>
          <p:nvPr>
            <p:ph type="dt" sz="half" idx="10"/>
          </p:nvPr>
        </p:nvSpPr>
        <p:spPr/>
        <p:txBody>
          <a:bodyPr/>
          <a:lstStyle/>
          <a:p>
            <a:fld id="{34718AFB-816A-4F6F-B683-F4A8E89E1235}" type="datetimeFigureOut">
              <a:rPr lang="en-GB" smtClean="0"/>
              <a:t>08/06/2026</a:t>
            </a:fld>
            <a:endParaRPr lang="en-GB"/>
          </a:p>
        </p:txBody>
      </p:sp>
      <p:sp>
        <p:nvSpPr>
          <p:cNvPr id="5" name="Footer Placeholder 4">
            <a:extLst>
              <a:ext uri="{FF2B5EF4-FFF2-40B4-BE49-F238E27FC236}">
                <a16:creationId xmlns:a16="http://schemas.microsoft.com/office/drawing/2014/main" id="{9D5F39D0-7B41-0C6B-F0E5-FB7C9390BE7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E618D7C-CDF0-4F6D-9F26-08EFCD15749F}"/>
              </a:ext>
            </a:extLst>
          </p:cNvPr>
          <p:cNvSpPr>
            <a:spLocks noGrp="1"/>
          </p:cNvSpPr>
          <p:nvPr>
            <p:ph type="sldNum" sz="quarter" idx="12"/>
          </p:nvPr>
        </p:nvSpPr>
        <p:spPr/>
        <p:txBody>
          <a:bodyPr/>
          <a:lstStyle/>
          <a:p>
            <a:fld id="{01D5B90C-0F88-4926-98C9-EB6AB06A6379}" type="slidenum">
              <a:rPr lang="en-GB" smtClean="0"/>
              <a:t>‹#›</a:t>
            </a:fld>
            <a:endParaRPr lang="en-GB"/>
          </a:p>
        </p:txBody>
      </p:sp>
    </p:spTree>
    <p:extLst>
      <p:ext uri="{BB962C8B-B14F-4D97-AF65-F5344CB8AC3E}">
        <p14:creationId xmlns:p14="http://schemas.microsoft.com/office/powerpoint/2010/main" val="2029042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05976F2-38A9-47A0-709A-3A4F28C96265}"/>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FDB4F6B5-4857-6972-4374-908CDFF7EF8A}"/>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7D037E4-8560-6922-7AF4-9A671BFD5F78}"/>
              </a:ext>
            </a:extLst>
          </p:cNvPr>
          <p:cNvSpPr>
            <a:spLocks noGrp="1"/>
          </p:cNvSpPr>
          <p:nvPr>
            <p:ph type="dt" sz="half" idx="10"/>
          </p:nvPr>
        </p:nvSpPr>
        <p:spPr/>
        <p:txBody>
          <a:bodyPr/>
          <a:lstStyle/>
          <a:p>
            <a:fld id="{34718AFB-816A-4F6F-B683-F4A8E89E1235}" type="datetimeFigureOut">
              <a:rPr lang="en-GB" smtClean="0"/>
              <a:t>08/06/2026</a:t>
            </a:fld>
            <a:endParaRPr lang="en-GB"/>
          </a:p>
        </p:txBody>
      </p:sp>
      <p:sp>
        <p:nvSpPr>
          <p:cNvPr id="5" name="Footer Placeholder 4">
            <a:extLst>
              <a:ext uri="{FF2B5EF4-FFF2-40B4-BE49-F238E27FC236}">
                <a16:creationId xmlns:a16="http://schemas.microsoft.com/office/drawing/2014/main" id="{E823288E-425E-E7B1-2AC0-E5FE7D1772F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9047A87-BFA8-D1D9-0F15-CEC1E7D44EC4}"/>
              </a:ext>
            </a:extLst>
          </p:cNvPr>
          <p:cNvSpPr>
            <a:spLocks noGrp="1"/>
          </p:cNvSpPr>
          <p:nvPr>
            <p:ph type="sldNum" sz="quarter" idx="12"/>
          </p:nvPr>
        </p:nvSpPr>
        <p:spPr/>
        <p:txBody>
          <a:bodyPr/>
          <a:lstStyle/>
          <a:p>
            <a:fld id="{01D5B90C-0F88-4926-98C9-EB6AB06A6379}" type="slidenum">
              <a:rPr lang="en-GB" smtClean="0"/>
              <a:t>‹#›</a:t>
            </a:fld>
            <a:endParaRPr lang="en-GB"/>
          </a:p>
        </p:txBody>
      </p:sp>
    </p:spTree>
    <p:extLst>
      <p:ext uri="{BB962C8B-B14F-4D97-AF65-F5344CB8AC3E}">
        <p14:creationId xmlns:p14="http://schemas.microsoft.com/office/powerpoint/2010/main" val="18991728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DCF459-8785-4874-0C60-B502AD14FFFB}"/>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009C5BB5-9AAF-A7B7-28CB-FE07044EE671}"/>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32761D20-E3CB-D47B-19A1-3C2A8DD107C9}"/>
              </a:ext>
            </a:extLst>
          </p:cNvPr>
          <p:cNvSpPr>
            <a:spLocks noGrp="1"/>
          </p:cNvSpPr>
          <p:nvPr>
            <p:ph type="dt" sz="half" idx="10"/>
          </p:nvPr>
        </p:nvSpPr>
        <p:spPr/>
        <p:txBody>
          <a:bodyPr/>
          <a:lstStyle/>
          <a:p>
            <a:fld id="{34718AFB-816A-4F6F-B683-F4A8E89E1235}" type="datetimeFigureOut">
              <a:rPr lang="en-GB" smtClean="0"/>
              <a:t>08/06/2026</a:t>
            </a:fld>
            <a:endParaRPr lang="en-GB"/>
          </a:p>
        </p:txBody>
      </p:sp>
      <p:sp>
        <p:nvSpPr>
          <p:cNvPr id="5" name="Footer Placeholder 4">
            <a:extLst>
              <a:ext uri="{FF2B5EF4-FFF2-40B4-BE49-F238E27FC236}">
                <a16:creationId xmlns:a16="http://schemas.microsoft.com/office/drawing/2014/main" id="{D1F2DFB3-A0E1-FB5C-153D-AB20C7AA68C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262A3B1-21DE-D65A-3FD7-AD0D922BB0DF}"/>
              </a:ext>
            </a:extLst>
          </p:cNvPr>
          <p:cNvSpPr>
            <a:spLocks noGrp="1"/>
          </p:cNvSpPr>
          <p:nvPr>
            <p:ph type="sldNum" sz="quarter" idx="12"/>
          </p:nvPr>
        </p:nvSpPr>
        <p:spPr/>
        <p:txBody>
          <a:bodyPr/>
          <a:lstStyle/>
          <a:p>
            <a:fld id="{01D5B90C-0F88-4926-98C9-EB6AB06A6379}" type="slidenum">
              <a:rPr lang="en-GB" smtClean="0"/>
              <a:t>‹#›</a:t>
            </a:fld>
            <a:endParaRPr lang="en-GB"/>
          </a:p>
        </p:txBody>
      </p:sp>
    </p:spTree>
    <p:extLst>
      <p:ext uri="{BB962C8B-B14F-4D97-AF65-F5344CB8AC3E}">
        <p14:creationId xmlns:p14="http://schemas.microsoft.com/office/powerpoint/2010/main" val="31727953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77B1F-54BA-98C6-2A73-BFE7E107EEB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3FD9010A-CB6E-A874-5590-3E182CEDDF5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D8F14D3A-69C3-AFA0-90C3-7E690F791A65}"/>
              </a:ext>
            </a:extLst>
          </p:cNvPr>
          <p:cNvSpPr>
            <a:spLocks noGrp="1"/>
          </p:cNvSpPr>
          <p:nvPr>
            <p:ph type="dt" sz="half" idx="10"/>
          </p:nvPr>
        </p:nvSpPr>
        <p:spPr/>
        <p:txBody>
          <a:bodyPr/>
          <a:lstStyle/>
          <a:p>
            <a:fld id="{34718AFB-816A-4F6F-B683-F4A8E89E1235}" type="datetimeFigureOut">
              <a:rPr lang="en-GB" smtClean="0"/>
              <a:t>08/06/2026</a:t>
            </a:fld>
            <a:endParaRPr lang="en-GB"/>
          </a:p>
        </p:txBody>
      </p:sp>
      <p:sp>
        <p:nvSpPr>
          <p:cNvPr id="5" name="Footer Placeholder 4">
            <a:extLst>
              <a:ext uri="{FF2B5EF4-FFF2-40B4-BE49-F238E27FC236}">
                <a16:creationId xmlns:a16="http://schemas.microsoft.com/office/drawing/2014/main" id="{67160BBD-6180-FC7D-F71F-81C88A1957B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422BE12-E9D7-2E93-9E0E-D5F155CE3CAD}"/>
              </a:ext>
            </a:extLst>
          </p:cNvPr>
          <p:cNvSpPr>
            <a:spLocks noGrp="1"/>
          </p:cNvSpPr>
          <p:nvPr>
            <p:ph type="sldNum" sz="quarter" idx="12"/>
          </p:nvPr>
        </p:nvSpPr>
        <p:spPr/>
        <p:txBody>
          <a:bodyPr/>
          <a:lstStyle/>
          <a:p>
            <a:fld id="{01D5B90C-0F88-4926-98C9-EB6AB06A6379}" type="slidenum">
              <a:rPr lang="en-GB" smtClean="0"/>
              <a:t>‹#›</a:t>
            </a:fld>
            <a:endParaRPr lang="en-GB"/>
          </a:p>
        </p:txBody>
      </p:sp>
    </p:spTree>
    <p:extLst>
      <p:ext uri="{BB962C8B-B14F-4D97-AF65-F5344CB8AC3E}">
        <p14:creationId xmlns:p14="http://schemas.microsoft.com/office/powerpoint/2010/main" val="9838600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B0F28B-B835-2CE8-3A29-DFC5D64F982A}"/>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74483A21-4013-E1F6-A6D7-8B8D2774E4AC}"/>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7E447CBF-BB80-7F1B-4EEC-EDC147BD2533}"/>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6AA6246C-0A75-161B-A033-BC00054111AB}"/>
              </a:ext>
            </a:extLst>
          </p:cNvPr>
          <p:cNvSpPr>
            <a:spLocks noGrp="1"/>
          </p:cNvSpPr>
          <p:nvPr>
            <p:ph type="dt" sz="half" idx="10"/>
          </p:nvPr>
        </p:nvSpPr>
        <p:spPr/>
        <p:txBody>
          <a:bodyPr/>
          <a:lstStyle/>
          <a:p>
            <a:fld id="{34718AFB-816A-4F6F-B683-F4A8E89E1235}" type="datetimeFigureOut">
              <a:rPr lang="en-GB" smtClean="0"/>
              <a:t>08/06/2026</a:t>
            </a:fld>
            <a:endParaRPr lang="en-GB"/>
          </a:p>
        </p:txBody>
      </p:sp>
      <p:sp>
        <p:nvSpPr>
          <p:cNvPr id="6" name="Footer Placeholder 5">
            <a:extLst>
              <a:ext uri="{FF2B5EF4-FFF2-40B4-BE49-F238E27FC236}">
                <a16:creationId xmlns:a16="http://schemas.microsoft.com/office/drawing/2014/main" id="{28613819-FC13-7F10-38BA-D12D1E381BB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10AAAAD-079A-B08E-1747-8E699E44F64A}"/>
              </a:ext>
            </a:extLst>
          </p:cNvPr>
          <p:cNvSpPr>
            <a:spLocks noGrp="1"/>
          </p:cNvSpPr>
          <p:nvPr>
            <p:ph type="sldNum" sz="quarter" idx="12"/>
          </p:nvPr>
        </p:nvSpPr>
        <p:spPr/>
        <p:txBody>
          <a:bodyPr/>
          <a:lstStyle/>
          <a:p>
            <a:fld id="{01D5B90C-0F88-4926-98C9-EB6AB06A6379}" type="slidenum">
              <a:rPr lang="en-GB" smtClean="0"/>
              <a:t>‹#›</a:t>
            </a:fld>
            <a:endParaRPr lang="en-GB"/>
          </a:p>
        </p:txBody>
      </p:sp>
    </p:spTree>
    <p:extLst>
      <p:ext uri="{BB962C8B-B14F-4D97-AF65-F5344CB8AC3E}">
        <p14:creationId xmlns:p14="http://schemas.microsoft.com/office/powerpoint/2010/main" val="25789625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930A7-FA97-6AE8-5999-57282434E01E}"/>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805D7ADB-75A5-A5AB-D830-28BC561F358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EB62194B-D396-BE48-AD22-47D363CE275B}"/>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96D43A7B-62BF-FA2E-3FE2-FF4B1F19B5A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2596B88B-2A9A-CC4D-78A9-EED12087BD1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21D47970-F208-BF63-7BCE-56FD7A8C5BF9}"/>
              </a:ext>
            </a:extLst>
          </p:cNvPr>
          <p:cNvSpPr>
            <a:spLocks noGrp="1"/>
          </p:cNvSpPr>
          <p:nvPr>
            <p:ph type="dt" sz="half" idx="10"/>
          </p:nvPr>
        </p:nvSpPr>
        <p:spPr/>
        <p:txBody>
          <a:bodyPr/>
          <a:lstStyle/>
          <a:p>
            <a:fld id="{34718AFB-816A-4F6F-B683-F4A8E89E1235}" type="datetimeFigureOut">
              <a:rPr lang="en-GB" smtClean="0"/>
              <a:t>08/06/2026</a:t>
            </a:fld>
            <a:endParaRPr lang="en-GB"/>
          </a:p>
        </p:txBody>
      </p:sp>
      <p:sp>
        <p:nvSpPr>
          <p:cNvPr id="8" name="Footer Placeholder 7">
            <a:extLst>
              <a:ext uri="{FF2B5EF4-FFF2-40B4-BE49-F238E27FC236}">
                <a16:creationId xmlns:a16="http://schemas.microsoft.com/office/drawing/2014/main" id="{E8020551-CB90-69AB-6518-C14F19327E3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D188292-7C75-CEFA-F4E7-A11CF239C355}"/>
              </a:ext>
            </a:extLst>
          </p:cNvPr>
          <p:cNvSpPr>
            <a:spLocks noGrp="1"/>
          </p:cNvSpPr>
          <p:nvPr>
            <p:ph type="sldNum" sz="quarter" idx="12"/>
          </p:nvPr>
        </p:nvSpPr>
        <p:spPr/>
        <p:txBody>
          <a:bodyPr/>
          <a:lstStyle/>
          <a:p>
            <a:fld id="{01D5B90C-0F88-4926-98C9-EB6AB06A6379}" type="slidenum">
              <a:rPr lang="en-GB" smtClean="0"/>
              <a:t>‹#›</a:t>
            </a:fld>
            <a:endParaRPr lang="en-GB"/>
          </a:p>
        </p:txBody>
      </p:sp>
    </p:spTree>
    <p:extLst>
      <p:ext uri="{BB962C8B-B14F-4D97-AF65-F5344CB8AC3E}">
        <p14:creationId xmlns:p14="http://schemas.microsoft.com/office/powerpoint/2010/main" val="3669802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41F9BE-11C1-32F9-3FD2-73FED8F89A77}"/>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975F18FB-A401-30FC-E834-683BA8EAB634}"/>
              </a:ext>
            </a:extLst>
          </p:cNvPr>
          <p:cNvSpPr>
            <a:spLocks noGrp="1"/>
          </p:cNvSpPr>
          <p:nvPr>
            <p:ph type="dt" sz="half" idx="10"/>
          </p:nvPr>
        </p:nvSpPr>
        <p:spPr/>
        <p:txBody>
          <a:bodyPr/>
          <a:lstStyle/>
          <a:p>
            <a:fld id="{34718AFB-816A-4F6F-B683-F4A8E89E1235}" type="datetimeFigureOut">
              <a:rPr lang="en-GB" smtClean="0"/>
              <a:t>08/06/2026</a:t>
            </a:fld>
            <a:endParaRPr lang="en-GB"/>
          </a:p>
        </p:txBody>
      </p:sp>
      <p:sp>
        <p:nvSpPr>
          <p:cNvPr id="4" name="Footer Placeholder 3">
            <a:extLst>
              <a:ext uri="{FF2B5EF4-FFF2-40B4-BE49-F238E27FC236}">
                <a16:creationId xmlns:a16="http://schemas.microsoft.com/office/drawing/2014/main" id="{315FEFB8-6A27-ACCB-8C9A-0143BFEFDF1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9A6A545-F6C0-346C-5967-B68BFAC946CC}"/>
              </a:ext>
            </a:extLst>
          </p:cNvPr>
          <p:cNvSpPr>
            <a:spLocks noGrp="1"/>
          </p:cNvSpPr>
          <p:nvPr>
            <p:ph type="sldNum" sz="quarter" idx="12"/>
          </p:nvPr>
        </p:nvSpPr>
        <p:spPr/>
        <p:txBody>
          <a:bodyPr/>
          <a:lstStyle/>
          <a:p>
            <a:fld id="{01D5B90C-0F88-4926-98C9-EB6AB06A6379}" type="slidenum">
              <a:rPr lang="en-GB" smtClean="0"/>
              <a:t>‹#›</a:t>
            </a:fld>
            <a:endParaRPr lang="en-GB"/>
          </a:p>
        </p:txBody>
      </p:sp>
    </p:spTree>
    <p:extLst>
      <p:ext uri="{BB962C8B-B14F-4D97-AF65-F5344CB8AC3E}">
        <p14:creationId xmlns:p14="http://schemas.microsoft.com/office/powerpoint/2010/main" val="10640168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60A3E3-6A4F-3156-9C45-F333F8BD0BFA}"/>
              </a:ext>
            </a:extLst>
          </p:cNvPr>
          <p:cNvSpPr>
            <a:spLocks noGrp="1"/>
          </p:cNvSpPr>
          <p:nvPr>
            <p:ph type="dt" sz="half" idx="10"/>
          </p:nvPr>
        </p:nvSpPr>
        <p:spPr/>
        <p:txBody>
          <a:bodyPr/>
          <a:lstStyle/>
          <a:p>
            <a:fld id="{34718AFB-816A-4F6F-B683-F4A8E89E1235}" type="datetimeFigureOut">
              <a:rPr lang="en-GB" smtClean="0"/>
              <a:t>08/06/2026</a:t>
            </a:fld>
            <a:endParaRPr lang="en-GB"/>
          </a:p>
        </p:txBody>
      </p:sp>
      <p:sp>
        <p:nvSpPr>
          <p:cNvPr id="3" name="Footer Placeholder 2">
            <a:extLst>
              <a:ext uri="{FF2B5EF4-FFF2-40B4-BE49-F238E27FC236}">
                <a16:creationId xmlns:a16="http://schemas.microsoft.com/office/drawing/2014/main" id="{CF076450-A07B-6D68-5271-803F034BF35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F6BF058-26BD-ABE7-B3D9-4EDC52DEEA83}"/>
              </a:ext>
            </a:extLst>
          </p:cNvPr>
          <p:cNvSpPr>
            <a:spLocks noGrp="1"/>
          </p:cNvSpPr>
          <p:nvPr>
            <p:ph type="sldNum" sz="quarter" idx="12"/>
          </p:nvPr>
        </p:nvSpPr>
        <p:spPr/>
        <p:txBody>
          <a:bodyPr/>
          <a:lstStyle/>
          <a:p>
            <a:fld id="{01D5B90C-0F88-4926-98C9-EB6AB06A6379}" type="slidenum">
              <a:rPr lang="en-GB" smtClean="0"/>
              <a:t>‹#›</a:t>
            </a:fld>
            <a:endParaRPr lang="en-GB"/>
          </a:p>
        </p:txBody>
      </p:sp>
    </p:spTree>
    <p:extLst>
      <p:ext uri="{BB962C8B-B14F-4D97-AF65-F5344CB8AC3E}">
        <p14:creationId xmlns:p14="http://schemas.microsoft.com/office/powerpoint/2010/main" val="35585035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C5E57-9C2C-1EFD-5B53-656A3D938DB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C39AD95F-70F2-6E35-B1E3-C7DDD625180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27F2E80A-550A-3480-6311-570976DD9D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8378107-34B2-023D-7370-51BC812FB211}"/>
              </a:ext>
            </a:extLst>
          </p:cNvPr>
          <p:cNvSpPr>
            <a:spLocks noGrp="1"/>
          </p:cNvSpPr>
          <p:nvPr>
            <p:ph type="dt" sz="half" idx="10"/>
          </p:nvPr>
        </p:nvSpPr>
        <p:spPr/>
        <p:txBody>
          <a:bodyPr/>
          <a:lstStyle/>
          <a:p>
            <a:fld id="{34718AFB-816A-4F6F-B683-F4A8E89E1235}" type="datetimeFigureOut">
              <a:rPr lang="en-GB" smtClean="0"/>
              <a:t>08/06/2026</a:t>
            </a:fld>
            <a:endParaRPr lang="en-GB"/>
          </a:p>
        </p:txBody>
      </p:sp>
      <p:sp>
        <p:nvSpPr>
          <p:cNvPr id="6" name="Footer Placeholder 5">
            <a:extLst>
              <a:ext uri="{FF2B5EF4-FFF2-40B4-BE49-F238E27FC236}">
                <a16:creationId xmlns:a16="http://schemas.microsoft.com/office/drawing/2014/main" id="{BC0EE378-C836-FD70-709A-934D6F8F4A0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07BA66D-8C0D-A8D9-A847-AF50B8DABC92}"/>
              </a:ext>
            </a:extLst>
          </p:cNvPr>
          <p:cNvSpPr>
            <a:spLocks noGrp="1"/>
          </p:cNvSpPr>
          <p:nvPr>
            <p:ph type="sldNum" sz="quarter" idx="12"/>
          </p:nvPr>
        </p:nvSpPr>
        <p:spPr/>
        <p:txBody>
          <a:bodyPr/>
          <a:lstStyle/>
          <a:p>
            <a:fld id="{01D5B90C-0F88-4926-98C9-EB6AB06A6379}" type="slidenum">
              <a:rPr lang="en-GB" smtClean="0"/>
              <a:t>‹#›</a:t>
            </a:fld>
            <a:endParaRPr lang="en-GB"/>
          </a:p>
        </p:txBody>
      </p:sp>
    </p:spTree>
    <p:extLst>
      <p:ext uri="{BB962C8B-B14F-4D97-AF65-F5344CB8AC3E}">
        <p14:creationId xmlns:p14="http://schemas.microsoft.com/office/powerpoint/2010/main" val="1110407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F44AA-5F1C-3692-1278-56935DCE12B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65DD3128-3CE8-8679-4711-5A797A7957C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p>
        </p:txBody>
      </p:sp>
      <p:sp>
        <p:nvSpPr>
          <p:cNvPr id="4" name="Text Placeholder 3">
            <a:extLst>
              <a:ext uri="{FF2B5EF4-FFF2-40B4-BE49-F238E27FC236}">
                <a16:creationId xmlns:a16="http://schemas.microsoft.com/office/drawing/2014/main" id="{4DCDEFD3-FC2F-D26A-3502-00BA7937FF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F4CF3D7-1593-97C2-10E2-667BC5632803}"/>
              </a:ext>
            </a:extLst>
          </p:cNvPr>
          <p:cNvSpPr>
            <a:spLocks noGrp="1"/>
          </p:cNvSpPr>
          <p:nvPr>
            <p:ph type="dt" sz="half" idx="10"/>
          </p:nvPr>
        </p:nvSpPr>
        <p:spPr/>
        <p:txBody>
          <a:bodyPr/>
          <a:lstStyle/>
          <a:p>
            <a:fld id="{34718AFB-816A-4F6F-B683-F4A8E89E1235}" type="datetimeFigureOut">
              <a:rPr lang="en-GB" smtClean="0"/>
              <a:t>08/06/2026</a:t>
            </a:fld>
            <a:endParaRPr lang="en-GB"/>
          </a:p>
        </p:txBody>
      </p:sp>
      <p:sp>
        <p:nvSpPr>
          <p:cNvPr id="6" name="Footer Placeholder 5">
            <a:extLst>
              <a:ext uri="{FF2B5EF4-FFF2-40B4-BE49-F238E27FC236}">
                <a16:creationId xmlns:a16="http://schemas.microsoft.com/office/drawing/2014/main" id="{36936FB9-583F-7815-17C8-1635EABA94A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B02EF6E-6A9B-B152-20F7-1C3DE0BB0400}"/>
              </a:ext>
            </a:extLst>
          </p:cNvPr>
          <p:cNvSpPr>
            <a:spLocks noGrp="1"/>
          </p:cNvSpPr>
          <p:nvPr>
            <p:ph type="sldNum" sz="quarter" idx="12"/>
          </p:nvPr>
        </p:nvSpPr>
        <p:spPr/>
        <p:txBody>
          <a:bodyPr/>
          <a:lstStyle/>
          <a:p>
            <a:fld id="{01D5B90C-0F88-4926-98C9-EB6AB06A6379}" type="slidenum">
              <a:rPr lang="en-GB" smtClean="0"/>
              <a:t>‹#›</a:t>
            </a:fld>
            <a:endParaRPr lang="en-GB"/>
          </a:p>
        </p:txBody>
      </p:sp>
    </p:spTree>
    <p:extLst>
      <p:ext uri="{BB962C8B-B14F-4D97-AF65-F5344CB8AC3E}">
        <p14:creationId xmlns:p14="http://schemas.microsoft.com/office/powerpoint/2010/main" val="15924324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54D625F-28E7-3E8E-2982-45644E8BF3A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5EC3CFB6-43C1-60D0-7DEA-EA4A754BA9F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81275278-6C36-7D77-5787-8A850454B19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4718AFB-816A-4F6F-B683-F4A8E89E1235}" type="datetimeFigureOut">
              <a:rPr lang="en-GB" smtClean="0"/>
              <a:t>08/06/2026</a:t>
            </a:fld>
            <a:endParaRPr lang="en-GB"/>
          </a:p>
        </p:txBody>
      </p:sp>
      <p:sp>
        <p:nvSpPr>
          <p:cNvPr id="5" name="Footer Placeholder 4">
            <a:extLst>
              <a:ext uri="{FF2B5EF4-FFF2-40B4-BE49-F238E27FC236}">
                <a16:creationId xmlns:a16="http://schemas.microsoft.com/office/drawing/2014/main" id="{FB3629A0-742D-AE27-9B3B-F611D9E145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7ABBF6B4-C25D-2F6A-9B70-0CEB343430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1D5B90C-0F88-4926-98C9-EB6AB06A6379}" type="slidenum">
              <a:rPr lang="en-GB" smtClean="0"/>
              <a:t>‹#›</a:t>
            </a:fld>
            <a:endParaRPr lang="en-GB"/>
          </a:p>
        </p:txBody>
      </p:sp>
    </p:spTree>
    <p:extLst>
      <p:ext uri="{BB962C8B-B14F-4D97-AF65-F5344CB8AC3E}">
        <p14:creationId xmlns:p14="http://schemas.microsoft.com/office/powerpoint/2010/main" val="7617982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5.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5.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5.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5.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5.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5.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5.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5.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5.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31.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5.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1.jpe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5.pn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8" Type="http://schemas.openxmlformats.org/officeDocument/2006/relationships/hyperlink" Target="http://www.gov.uk/government/publications/register-to-vote-if-youre-living-in-the-uk" TargetMode="External"/><Relationship Id="rId3" Type="http://schemas.openxmlformats.org/officeDocument/2006/relationships/image" Target="../media/image1.jpeg"/><Relationship Id="rId7" Type="http://schemas.openxmlformats.org/officeDocument/2006/relationships/image" Target="../media/image15.png"/><Relationship Id="rId12" Type="http://schemas.openxmlformats.org/officeDocument/2006/relationships/image" Target="../media/image19.sv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33.jpeg"/><Relationship Id="rId11" Type="http://schemas.openxmlformats.org/officeDocument/2006/relationships/image" Target="../media/image35.svg"/><Relationship Id="rId5" Type="http://schemas.openxmlformats.org/officeDocument/2006/relationships/image" Target="../media/image5.png"/><Relationship Id="rId10" Type="http://schemas.openxmlformats.org/officeDocument/2006/relationships/image" Target="../media/image34.svg"/><Relationship Id="rId4" Type="http://schemas.openxmlformats.org/officeDocument/2006/relationships/image" Target="../media/image2.png"/><Relationship Id="rId9" Type="http://schemas.openxmlformats.org/officeDocument/2006/relationships/hyperlink" Target="http://www.gov.uk/contact-electoral-registration-office"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5.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37.jpeg"/><Relationship Id="rId7" Type="http://schemas.openxmlformats.org/officeDocument/2006/relationships/hyperlink" Target="https://www.gov.uk/find-national-insurance-number"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2.png"/><Relationship Id="rId4" Type="http://schemas.openxmlformats.org/officeDocument/2006/relationships/image" Target="../media/image1.jpeg"/><Relationship Id="rId9" Type="http://schemas.openxmlformats.org/officeDocument/2006/relationships/image" Target="../media/image33.jpeg"/></Relationships>
</file>

<file path=ppt/slides/_rels/slide2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jpeg"/><Relationship Id="rId7" Type="http://schemas.openxmlformats.org/officeDocument/2006/relationships/image" Target="../media/image39.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5.png"/><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1.jpeg"/><Relationship Id="rId7" Type="http://schemas.openxmlformats.org/officeDocument/2006/relationships/image" Target="../media/image41.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5.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jpe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5.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ideo" Target="https://www.youtube.com/embed/3ux3t50jZkM?list=PLm0G6YKL5VxKXjDyBuT_TZAvhuJrrFvEP" TargetMode="External"/><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jpeg"/><Relationship Id="rId7"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5.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jpeg"/><Relationship Id="rId7" Type="http://schemas.openxmlformats.org/officeDocument/2006/relationships/image" Target="../media/image17.sv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5.png"/><Relationship Id="rId10" Type="http://schemas.openxmlformats.org/officeDocument/2006/relationships/hyperlink" Target="http://www.gov.uk/register-to-vote" TargetMode="External"/><Relationship Id="rId4" Type="http://schemas.openxmlformats.org/officeDocument/2006/relationships/image" Target="../media/image2.png"/><Relationship Id="rId9" Type="http://schemas.openxmlformats.org/officeDocument/2006/relationships/image" Target="../media/image19.sv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5.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5.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D05174A3-6BF4-C666-3054-1F1108D6FC9A}"/>
              </a:ext>
            </a:extLst>
          </p:cNvPr>
          <p:cNvGrpSpPr/>
          <p:nvPr/>
        </p:nvGrpSpPr>
        <p:grpSpPr>
          <a:xfrm>
            <a:off x="338223" y="6118255"/>
            <a:ext cx="2146774" cy="417444"/>
            <a:chOff x="417787" y="5966611"/>
            <a:chExt cx="3444848" cy="669856"/>
          </a:xfrm>
        </p:grpSpPr>
        <p:pic>
          <p:nvPicPr>
            <p:cNvPr id="10" name="Picture 9" descr="A close-up of a logo&#10;&#10;Description automatically generated">
              <a:extLst>
                <a:ext uri="{FF2B5EF4-FFF2-40B4-BE49-F238E27FC236}">
                  <a16:creationId xmlns:a16="http://schemas.microsoft.com/office/drawing/2014/main" id="{026140B7-C91E-36BB-BD6B-5FB57EB9380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17787" y="5966611"/>
              <a:ext cx="1563159" cy="669856"/>
            </a:xfrm>
            <a:prstGeom prst="rect">
              <a:avLst/>
            </a:prstGeom>
          </p:spPr>
        </p:pic>
        <p:pic>
          <p:nvPicPr>
            <p:cNvPr id="13" name="Picture 12">
              <a:extLst>
                <a:ext uri="{FF2B5EF4-FFF2-40B4-BE49-F238E27FC236}">
                  <a16:creationId xmlns:a16="http://schemas.microsoft.com/office/drawing/2014/main" id="{EABDC48C-7C9D-18FD-27D1-727C69E6AC46}"/>
                </a:ext>
              </a:extLst>
            </p:cNvPr>
            <p:cNvPicPr>
              <a:picLocks noChangeAspect="1"/>
            </p:cNvPicPr>
            <p:nvPr/>
          </p:nvPicPr>
          <p:blipFill>
            <a:blip r:embed="rId3"/>
            <a:stretch>
              <a:fillRect/>
            </a:stretch>
          </p:blipFill>
          <p:spPr>
            <a:xfrm>
              <a:off x="2524056" y="5966611"/>
              <a:ext cx="1338579" cy="669856"/>
            </a:xfrm>
            <a:prstGeom prst="rect">
              <a:avLst/>
            </a:prstGeom>
          </p:spPr>
        </p:pic>
      </p:grpSp>
      <p:pic>
        <p:nvPicPr>
          <p:cNvPr id="3" name="Picture 2" descr="A group of mail boxes with white paper&#10;&#10;AI-generated content may be incorrect.">
            <a:extLst>
              <a:ext uri="{FF2B5EF4-FFF2-40B4-BE49-F238E27FC236}">
                <a16:creationId xmlns:a16="http://schemas.microsoft.com/office/drawing/2014/main" id="{0FF8CBCD-9710-4560-89C2-35D581813CD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71948" y="-913815"/>
            <a:ext cx="11248104" cy="5887258"/>
          </a:xfrm>
          <a:prstGeom prst="roundRect">
            <a:avLst/>
          </a:prstGeom>
        </p:spPr>
      </p:pic>
      <p:grpSp>
        <p:nvGrpSpPr>
          <p:cNvPr id="14" name="Group 13">
            <a:extLst>
              <a:ext uri="{FF2B5EF4-FFF2-40B4-BE49-F238E27FC236}">
                <a16:creationId xmlns:a16="http://schemas.microsoft.com/office/drawing/2014/main" id="{44F65D73-F71B-D2C3-E2DC-AF65A4F1E683}"/>
              </a:ext>
            </a:extLst>
          </p:cNvPr>
          <p:cNvGrpSpPr/>
          <p:nvPr/>
        </p:nvGrpSpPr>
        <p:grpSpPr>
          <a:xfrm>
            <a:off x="2658523" y="5031823"/>
            <a:ext cx="7681322" cy="1295154"/>
            <a:chOff x="2731675" y="5179020"/>
            <a:chExt cx="7681322" cy="1295154"/>
          </a:xfrm>
        </p:grpSpPr>
        <p:sp>
          <p:nvSpPr>
            <p:cNvPr id="5" name="Text Box 2">
              <a:extLst>
                <a:ext uri="{FF2B5EF4-FFF2-40B4-BE49-F238E27FC236}">
                  <a16:creationId xmlns:a16="http://schemas.microsoft.com/office/drawing/2014/main" id="{A7D88AEA-E28B-360E-3338-B43E80873C83}"/>
                </a:ext>
              </a:extLst>
            </p:cNvPr>
            <p:cNvSpPr txBox="1">
              <a:spLocks noChangeArrowheads="1"/>
            </p:cNvSpPr>
            <p:nvPr/>
          </p:nvSpPr>
          <p:spPr bwMode="auto">
            <a:xfrm>
              <a:off x="2731675" y="5371479"/>
              <a:ext cx="7681322" cy="1102695"/>
            </a:xfrm>
            <a:prstGeom prst="rect">
              <a:avLst/>
            </a:prstGeom>
            <a:noFill/>
            <a:ln w="9525">
              <a:noFill/>
              <a:miter lim="800000"/>
              <a:headEnd/>
              <a:tailEnd/>
            </a:ln>
          </p:spPr>
          <p:txBody>
            <a:bodyPr rot="0" vert="horz" wrap="square" lIns="91440" tIns="45720" rIns="91440" bIns="45720" anchor="t" anchorCtr="0">
              <a:noAutofit/>
            </a:bodyPr>
            <a:lstStyle/>
            <a:p>
              <a:r>
                <a:rPr lang="en-US" sz="2800" b="1" kern="100" dirty="0">
                  <a:solidFill>
                    <a:srgbClr val="0066A9"/>
                  </a:solidFill>
                  <a:latin typeface="Aptos"/>
                  <a:ea typeface="Times New Roman" panose="02020603050405020304" pitchFamily="18" charset="0"/>
                  <a:cs typeface="Rubik Medium"/>
                </a:rPr>
                <a:t>Activity 3:</a:t>
              </a:r>
              <a:r>
                <a:rPr lang="en-US" sz="2800" kern="100">
                  <a:solidFill>
                    <a:srgbClr val="0066A9"/>
                  </a:solidFill>
                  <a:latin typeface="Aptos"/>
                  <a:ea typeface="Times New Roman" panose="02020603050405020304" pitchFamily="18" charset="0"/>
                  <a:cs typeface="Rubik Medium"/>
                </a:rPr>
                <a:t> Registering to vote</a:t>
              </a:r>
              <a:endParaRPr lang="en-US" sz="2800" kern="100">
                <a:solidFill>
                  <a:srgbClr val="000000"/>
                </a:solidFill>
                <a:latin typeface="Aptos"/>
                <a:ea typeface="Times New Roman" panose="02020603050405020304" pitchFamily="18" charset="0"/>
                <a:cs typeface="Rubik Medium" pitchFamily="2" charset="-79"/>
              </a:endParaRPr>
            </a:p>
            <a:p>
              <a:pPr>
                <a:lnSpc>
                  <a:spcPct val="107000"/>
                </a:lnSpc>
                <a:spcBef>
                  <a:spcPts val="1800"/>
                </a:spcBef>
                <a:spcAft>
                  <a:spcPts val="400"/>
                </a:spcAft>
              </a:pPr>
              <a:endParaRPr lang="en-US" sz="2800" kern="100" dirty="0">
                <a:solidFill>
                  <a:srgbClr val="0066A9"/>
                </a:solidFill>
                <a:effectLst/>
                <a:latin typeface="Rubik Light"/>
                <a:ea typeface="Times New Roman" panose="02020603050405020304" pitchFamily="18" charset="0"/>
                <a:cs typeface="Rubik Medium" pitchFamily="2" charset="-79"/>
              </a:endParaRPr>
            </a:p>
          </p:txBody>
        </p:sp>
        <p:pic>
          <p:nvPicPr>
            <p:cNvPr id="7" name="Picture 6" descr="A close up of a logo&#10;&#10;Description automatically generated">
              <a:extLst>
                <a:ext uri="{FF2B5EF4-FFF2-40B4-BE49-F238E27FC236}">
                  <a16:creationId xmlns:a16="http://schemas.microsoft.com/office/drawing/2014/main" id="{6155F9AC-6083-5CAA-D9D1-E76757FA1B7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5400000">
              <a:off x="3057965" y="4852730"/>
              <a:ext cx="192459" cy="845040"/>
            </a:xfrm>
            <a:prstGeom prst="rect">
              <a:avLst/>
            </a:prstGeom>
          </p:spPr>
        </p:pic>
      </p:grpSp>
      <p:grpSp>
        <p:nvGrpSpPr>
          <p:cNvPr id="2" name="Group 1">
            <a:extLst>
              <a:ext uri="{FF2B5EF4-FFF2-40B4-BE49-F238E27FC236}">
                <a16:creationId xmlns:a16="http://schemas.microsoft.com/office/drawing/2014/main" id="{823C0DB0-05AF-AD9F-30EF-9A4761266278}"/>
              </a:ext>
            </a:extLst>
          </p:cNvPr>
          <p:cNvGrpSpPr/>
          <p:nvPr/>
        </p:nvGrpSpPr>
        <p:grpSpPr>
          <a:xfrm>
            <a:off x="8120080" y="6314459"/>
            <a:ext cx="3784056" cy="543541"/>
            <a:chOff x="2625774" y="5361148"/>
            <a:chExt cx="3784056" cy="543541"/>
          </a:xfrm>
        </p:grpSpPr>
        <p:pic>
          <p:nvPicPr>
            <p:cNvPr id="4" name="Picture 3" descr="A pink square with a white border&#10;&#10;AI-generated content may be incorrect.">
              <a:extLst>
                <a:ext uri="{FF2B5EF4-FFF2-40B4-BE49-F238E27FC236}">
                  <a16:creationId xmlns:a16="http://schemas.microsoft.com/office/drawing/2014/main" id="{A84A1D80-DDE9-D01A-190B-032D21C84321}"/>
                </a:ext>
              </a:extLst>
            </p:cNvPr>
            <p:cNvPicPr>
              <a:picLocks noChangeAspect="1"/>
            </p:cNvPicPr>
            <p:nvPr/>
          </p:nvPicPr>
          <p:blipFill>
            <a:blip r:embed="rId6">
              <a:extLst>
                <a:ext uri="{28A0092B-C50C-407E-A947-70E740481C1C}">
                  <a14:useLocalDpi xmlns:a14="http://schemas.microsoft.com/office/drawing/2010/main" val="0"/>
                </a:ext>
              </a:extLst>
            </a:blip>
            <a:srcRect b="46696"/>
            <a:stretch>
              <a:fillRect/>
            </a:stretch>
          </p:blipFill>
          <p:spPr>
            <a:xfrm>
              <a:off x="2625774" y="5361148"/>
              <a:ext cx="3610530" cy="543541"/>
            </a:xfrm>
            <a:prstGeom prst="rect">
              <a:avLst/>
            </a:prstGeom>
          </p:spPr>
        </p:pic>
        <p:sp>
          <p:nvSpPr>
            <p:cNvPr id="9" name="Text Box 2">
              <a:extLst>
                <a:ext uri="{FF2B5EF4-FFF2-40B4-BE49-F238E27FC236}">
                  <a16:creationId xmlns:a16="http://schemas.microsoft.com/office/drawing/2014/main" id="{77998912-C660-F62E-6127-3616C4330C69}"/>
                </a:ext>
              </a:extLst>
            </p:cNvPr>
            <p:cNvSpPr txBox="1">
              <a:spLocks noChangeArrowheads="1"/>
            </p:cNvSpPr>
            <p:nvPr/>
          </p:nvSpPr>
          <p:spPr bwMode="auto">
            <a:xfrm>
              <a:off x="2864625" y="5451364"/>
              <a:ext cx="3545205" cy="310726"/>
            </a:xfrm>
            <a:prstGeom prst="rect">
              <a:avLst/>
            </a:prstGeom>
            <a:noFill/>
            <a:ln w="9525">
              <a:noFill/>
              <a:miter lim="800000"/>
              <a:headEnd/>
              <a:tailEnd/>
            </a:ln>
          </p:spPr>
          <p:txBody>
            <a:bodyPr rot="0" vert="horz" wrap="square" lIns="91440" tIns="45720" rIns="91440" bIns="45720" anchor="t" anchorCtr="0">
              <a:spAutoFit/>
            </a:bodyPr>
            <a:lstStyle/>
            <a:p>
              <a:pPr>
                <a:lnSpc>
                  <a:spcPct val="107000"/>
                </a:lnSpc>
                <a:spcAft>
                  <a:spcPts val="800"/>
                </a:spcAft>
              </a:pPr>
              <a:r>
                <a:rPr lang="en-US" sz="1400" b="1" kern="100" dirty="0">
                  <a:solidFill>
                    <a:srgbClr val="FFFFFF"/>
                  </a:solidFill>
                  <a:latin typeface="Rubik SemiBold" pitchFamily="2" charset="-79"/>
                  <a:ea typeface="Aptos" panose="020B0004020202020204" pitchFamily="34" charset="0"/>
                  <a:cs typeface="Rubik SemiBold" pitchFamily="2" charset="-79"/>
                </a:rPr>
                <a:t>Making voting easier for everyone</a:t>
              </a:r>
              <a:endParaRPr lang="en-GB" sz="1400" b="1" kern="100" dirty="0">
                <a:solidFill>
                  <a:srgbClr val="CC3E8E"/>
                </a:solidFill>
                <a:effectLst/>
                <a:latin typeface="Rubik SemiBold" pitchFamily="2" charset="-79"/>
                <a:ea typeface="Aptos" panose="020B0004020202020204" pitchFamily="34" charset="0"/>
                <a:cs typeface="Rubik SemiBold" pitchFamily="2" charset="-79"/>
              </a:endParaRPr>
            </a:p>
          </p:txBody>
        </p:sp>
      </p:grpSp>
    </p:spTree>
    <p:extLst>
      <p:ext uri="{BB962C8B-B14F-4D97-AF65-F5344CB8AC3E}">
        <p14:creationId xmlns:p14="http://schemas.microsoft.com/office/powerpoint/2010/main" val="697644743"/>
      </p:ext>
    </p:extLst>
  </p:cSld>
  <p:clrMapOvr>
    <a:masterClrMapping/>
  </p:clrMapOvr>
  <mc:AlternateContent xmlns:mc="http://schemas.openxmlformats.org/markup-compatibility/2006" xmlns:p14="http://schemas.microsoft.com/office/powerpoint/2010/main">
    <mc:Choice Requires="p14">
      <p:transition spd="slow" p14:dur="2000" advTm="10845"/>
    </mc:Choice>
    <mc:Fallback xmlns="">
      <p:transition spd="slow" advTm="10845"/>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0EC3D5-B01A-6614-1D04-6210C8512704}"/>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7BADD858-EB99-5CEC-5F7C-3F2D5ED9FAF1}"/>
              </a:ext>
            </a:extLst>
          </p:cNvPr>
          <p:cNvGrpSpPr/>
          <p:nvPr/>
        </p:nvGrpSpPr>
        <p:grpSpPr>
          <a:xfrm>
            <a:off x="338223" y="6118255"/>
            <a:ext cx="2146774" cy="417444"/>
            <a:chOff x="417787" y="5966611"/>
            <a:chExt cx="3444848" cy="669856"/>
          </a:xfrm>
        </p:grpSpPr>
        <p:pic>
          <p:nvPicPr>
            <p:cNvPr id="5" name="Picture 4" descr="A close-up of a logo&#10;&#10;Description automatically generated">
              <a:extLst>
                <a:ext uri="{FF2B5EF4-FFF2-40B4-BE49-F238E27FC236}">
                  <a16:creationId xmlns:a16="http://schemas.microsoft.com/office/drawing/2014/main" id="{15F3B7A7-97AA-BBA3-9783-B2F426FE3F8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7787" y="5966611"/>
              <a:ext cx="1563159" cy="669856"/>
            </a:xfrm>
            <a:prstGeom prst="rect">
              <a:avLst/>
            </a:prstGeom>
          </p:spPr>
        </p:pic>
        <p:pic>
          <p:nvPicPr>
            <p:cNvPr id="7" name="Picture 6">
              <a:extLst>
                <a:ext uri="{FF2B5EF4-FFF2-40B4-BE49-F238E27FC236}">
                  <a16:creationId xmlns:a16="http://schemas.microsoft.com/office/drawing/2014/main" id="{A35B4E68-B98B-02EC-1427-C6C556966070}"/>
                </a:ext>
              </a:extLst>
            </p:cNvPr>
            <p:cNvPicPr>
              <a:picLocks noChangeAspect="1"/>
            </p:cNvPicPr>
            <p:nvPr/>
          </p:nvPicPr>
          <p:blipFill>
            <a:blip r:embed="rId4"/>
            <a:stretch>
              <a:fillRect/>
            </a:stretch>
          </p:blipFill>
          <p:spPr>
            <a:xfrm>
              <a:off x="2524056" y="5966611"/>
              <a:ext cx="1338579" cy="669856"/>
            </a:xfrm>
            <a:prstGeom prst="rect">
              <a:avLst/>
            </a:prstGeom>
          </p:spPr>
        </p:pic>
      </p:grpSp>
      <p:grpSp>
        <p:nvGrpSpPr>
          <p:cNvPr id="2" name="Group 1">
            <a:extLst>
              <a:ext uri="{FF2B5EF4-FFF2-40B4-BE49-F238E27FC236}">
                <a16:creationId xmlns:a16="http://schemas.microsoft.com/office/drawing/2014/main" id="{55AD6986-9995-59B7-B092-84B56D6288C5}"/>
              </a:ext>
            </a:extLst>
          </p:cNvPr>
          <p:cNvGrpSpPr/>
          <p:nvPr/>
        </p:nvGrpSpPr>
        <p:grpSpPr>
          <a:xfrm>
            <a:off x="8120080" y="6314459"/>
            <a:ext cx="3784056" cy="543541"/>
            <a:chOff x="2625774" y="5361148"/>
            <a:chExt cx="3784056" cy="543541"/>
          </a:xfrm>
        </p:grpSpPr>
        <p:pic>
          <p:nvPicPr>
            <p:cNvPr id="4" name="Picture 3" descr="A pink square with a white border&#10;&#10;AI-generated content may be incorrect.">
              <a:extLst>
                <a:ext uri="{FF2B5EF4-FFF2-40B4-BE49-F238E27FC236}">
                  <a16:creationId xmlns:a16="http://schemas.microsoft.com/office/drawing/2014/main" id="{2C632C5A-F160-17D4-744B-83D89E64413B}"/>
                </a:ext>
              </a:extLst>
            </p:cNvPr>
            <p:cNvPicPr>
              <a:picLocks noChangeAspect="1"/>
            </p:cNvPicPr>
            <p:nvPr/>
          </p:nvPicPr>
          <p:blipFill>
            <a:blip r:embed="rId5">
              <a:extLst>
                <a:ext uri="{28A0092B-C50C-407E-A947-70E740481C1C}">
                  <a14:useLocalDpi xmlns:a14="http://schemas.microsoft.com/office/drawing/2010/main" val="0"/>
                </a:ext>
              </a:extLst>
            </a:blip>
            <a:srcRect b="46696"/>
            <a:stretch>
              <a:fillRect/>
            </a:stretch>
          </p:blipFill>
          <p:spPr>
            <a:xfrm>
              <a:off x="2625774" y="5361148"/>
              <a:ext cx="3610530" cy="543541"/>
            </a:xfrm>
            <a:prstGeom prst="rect">
              <a:avLst/>
            </a:prstGeom>
          </p:spPr>
        </p:pic>
        <p:sp>
          <p:nvSpPr>
            <p:cNvPr id="9" name="Text Box 2">
              <a:extLst>
                <a:ext uri="{FF2B5EF4-FFF2-40B4-BE49-F238E27FC236}">
                  <a16:creationId xmlns:a16="http://schemas.microsoft.com/office/drawing/2014/main" id="{6649705E-BF8A-4DDF-22AF-A2060C241E24}"/>
                </a:ext>
              </a:extLst>
            </p:cNvPr>
            <p:cNvSpPr txBox="1">
              <a:spLocks noChangeArrowheads="1"/>
            </p:cNvSpPr>
            <p:nvPr/>
          </p:nvSpPr>
          <p:spPr bwMode="auto">
            <a:xfrm>
              <a:off x="2864625" y="5451364"/>
              <a:ext cx="3545205" cy="310726"/>
            </a:xfrm>
            <a:prstGeom prst="rect">
              <a:avLst/>
            </a:prstGeom>
            <a:noFill/>
            <a:ln w="9525">
              <a:noFill/>
              <a:miter lim="800000"/>
              <a:headEnd/>
              <a:tailEnd/>
            </a:ln>
          </p:spPr>
          <p:txBody>
            <a:bodyPr rot="0" vert="horz" wrap="square" lIns="91440" tIns="45720" rIns="91440" bIns="45720" anchor="t" anchorCtr="0">
              <a:spAutoFit/>
            </a:bodyPr>
            <a:lstStyle/>
            <a:p>
              <a:pPr>
                <a:lnSpc>
                  <a:spcPct val="107000"/>
                </a:lnSpc>
                <a:spcAft>
                  <a:spcPts val="800"/>
                </a:spcAft>
              </a:pPr>
              <a:r>
                <a:rPr lang="en-US" sz="1400" b="1" kern="100" dirty="0">
                  <a:solidFill>
                    <a:srgbClr val="FFFFFF"/>
                  </a:solidFill>
                  <a:latin typeface="Rubik SemiBold" pitchFamily="2" charset="-79"/>
                  <a:ea typeface="Aptos" panose="020B0004020202020204" pitchFamily="34" charset="0"/>
                  <a:cs typeface="Rubik SemiBold" pitchFamily="2" charset="-79"/>
                </a:rPr>
                <a:t>Making voting easier for everyone</a:t>
              </a:r>
              <a:endParaRPr lang="en-GB" sz="1400" b="1" kern="100" dirty="0">
                <a:solidFill>
                  <a:srgbClr val="CC3E8E"/>
                </a:solidFill>
                <a:effectLst/>
                <a:latin typeface="Rubik SemiBold" pitchFamily="2" charset="-79"/>
                <a:ea typeface="Aptos" panose="020B0004020202020204" pitchFamily="34" charset="0"/>
                <a:cs typeface="Rubik SemiBold" pitchFamily="2" charset="-79"/>
              </a:endParaRPr>
            </a:p>
          </p:txBody>
        </p:sp>
      </p:grpSp>
      <p:sp>
        <p:nvSpPr>
          <p:cNvPr id="12" name="Rectangle 11">
            <a:extLst>
              <a:ext uri="{FF2B5EF4-FFF2-40B4-BE49-F238E27FC236}">
                <a16:creationId xmlns:a16="http://schemas.microsoft.com/office/drawing/2014/main" id="{B27F65A2-7A14-B359-8C2F-58B6AF20389E}"/>
              </a:ext>
            </a:extLst>
          </p:cNvPr>
          <p:cNvSpPr/>
          <p:nvPr/>
        </p:nvSpPr>
        <p:spPr>
          <a:xfrm>
            <a:off x="-25648" y="-51296"/>
            <a:ext cx="12208487" cy="1090043"/>
          </a:xfrm>
          <a:prstGeom prst="rect">
            <a:avLst/>
          </a:prstGeom>
          <a:solidFill>
            <a:srgbClr val="DDFC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A8082C72-3E5D-C570-A5A2-BEBC2F636727}"/>
              </a:ext>
            </a:extLst>
          </p:cNvPr>
          <p:cNvSpPr txBox="1"/>
          <p:nvPr/>
        </p:nvSpPr>
        <p:spPr>
          <a:xfrm>
            <a:off x="296519" y="115416"/>
            <a:ext cx="7492460"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200" b="1" u="sng">
                <a:latin typeface="Aptos"/>
              </a:rPr>
              <a:t>How do we register to vote? - Online</a:t>
            </a:r>
            <a:endParaRPr lang="en-US"/>
          </a:p>
          <a:p>
            <a:pPr algn="l"/>
            <a:endParaRPr lang="en-GB"/>
          </a:p>
        </p:txBody>
      </p:sp>
      <p:pic>
        <p:nvPicPr>
          <p:cNvPr id="6" name="Picture 5" descr="A screenshot of a computer screen">
            <a:extLst>
              <a:ext uri="{FF2B5EF4-FFF2-40B4-BE49-F238E27FC236}">
                <a16:creationId xmlns:a16="http://schemas.microsoft.com/office/drawing/2014/main" id="{0E09263E-D93D-E840-8155-11286321A6D0}"/>
              </a:ext>
            </a:extLst>
          </p:cNvPr>
          <p:cNvPicPr>
            <a:picLocks noChangeAspect="1"/>
          </p:cNvPicPr>
          <p:nvPr/>
        </p:nvPicPr>
        <p:blipFill>
          <a:blip r:embed="rId6"/>
          <a:stretch>
            <a:fillRect/>
          </a:stretch>
        </p:blipFill>
        <p:spPr>
          <a:xfrm>
            <a:off x="742936" y="729540"/>
            <a:ext cx="4880480" cy="5232830"/>
          </a:xfrm>
          <a:prstGeom prst="rect">
            <a:avLst/>
          </a:prstGeom>
          <a:ln>
            <a:noFill/>
          </a:ln>
          <a:effectLst>
            <a:outerShdw blurRad="190500" algn="tl" rotWithShape="0">
              <a:srgbClr val="000000">
                <a:alpha val="70000"/>
              </a:srgbClr>
            </a:outerShdw>
          </a:effectLst>
        </p:spPr>
      </p:pic>
      <p:cxnSp>
        <p:nvCxnSpPr>
          <p:cNvPr id="11" name="Straight Arrow Connector 10">
            <a:extLst>
              <a:ext uri="{FF2B5EF4-FFF2-40B4-BE49-F238E27FC236}">
                <a16:creationId xmlns:a16="http://schemas.microsoft.com/office/drawing/2014/main" id="{B6383F10-247E-4AF6-0859-E44BF6C942DD}"/>
              </a:ext>
            </a:extLst>
          </p:cNvPr>
          <p:cNvCxnSpPr>
            <a:cxnSpLocks/>
          </p:cNvCxnSpPr>
          <p:nvPr/>
        </p:nvCxnSpPr>
        <p:spPr>
          <a:xfrm flipH="1">
            <a:off x="3337560" y="4823567"/>
            <a:ext cx="4378863" cy="287929"/>
          </a:xfrm>
          <a:prstGeom prst="straightConnector1">
            <a:avLst/>
          </a:prstGeom>
          <a:ln w="57150">
            <a:tailEnd type="triangle"/>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200FA475-9DAD-B63A-B878-8C3F7F23092F}"/>
              </a:ext>
            </a:extLst>
          </p:cNvPr>
          <p:cNvSpPr txBox="1"/>
          <p:nvPr/>
        </p:nvSpPr>
        <p:spPr>
          <a:xfrm>
            <a:off x="6793772" y="4576461"/>
            <a:ext cx="4880480" cy="1200329"/>
          </a:xfrm>
          <a:prstGeom prst="rect">
            <a:avLst/>
          </a:prstGeom>
          <a:solidFill>
            <a:schemeClr val="accent5">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latin typeface="Aptos"/>
              </a:rPr>
              <a:t>If you aren't sure, you can click these blue links – they will give you helpful information.</a:t>
            </a:r>
            <a:endParaRPr lang="en-US" dirty="0"/>
          </a:p>
        </p:txBody>
      </p:sp>
      <p:pic>
        <p:nvPicPr>
          <p:cNvPr id="17" name="Picture 16">
            <a:extLst>
              <a:ext uri="{FF2B5EF4-FFF2-40B4-BE49-F238E27FC236}">
                <a16:creationId xmlns:a16="http://schemas.microsoft.com/office/drawing/2014/main" id="{415F82A2-8C46-0FB4-5633-E54462A99C29}"/>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8376314" y="1157355"/>
            <a:ext cx="2724586" cy="2538750"/>
          </a:xfrm>
          <a:prstGeom prst="rect">
            <a:avLst/>
          </a:prstGeom>
        </p:spPr>
      </p:pic>
    </p:spTree>
    <p:extLst>
      <p:ext uri="{BB962C8B-B14F-4D97-AF65-F5344CB8AC3E}">
        <p14:creationId xmlns:p14="http://schemas.microsoft.com/office/powerpoint/2010/main" val="1046495072"/>
      </p:ext>
    </p:extLst>
  </p:cSld>
  <p:clrMapOvr>
    <a:masterClrMapping/>
  </p:clrMapOvr>
  <mc:AlternateContent xmlns:mc="http://schemas.openxmlformats.org/markup-compatibility/2006" xmlns:p14="http://schemas.microsoft.com/office/powerpoint/2010/main">
    <mc:Choice Requires="p14">
      <p:transition spd="slow" p14:dur="2000" advTm="10845"/>
    </mc:Choice>
    <mc:Fallback xmlns="">
      <p:transition spd="slow" advTm="10845"/>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D3EC69-A1D3-4D76-2A99-562FEFF3A3BB}"/>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B5398785-336B-3C1B-5207-7E0CBD760B3B}"/>
              </a:ext>
            </a:extLst>
          </p:cNvPr>
          <p:cNvGrpSpPr/>
          <p:nvPr/>
        </p:nvGrpSpPr>
        <p:grpSpPr>
          <a:xfrm>
            <a:off x="338223" y="6118255"/>
            <a:ext cx="2146774" cy="417444"/>
            <a:chOff x="417787" y="5966611"/>
            <a:chExt cx="3444848" cy="669856"/>
          </a:xfrm>
        </p:grpSpPr>
        <p:pic>
          <p:nvPicPr>
            <p:cNvPr id="5" name="Picture 4" descr="A close-up of a logo&#10;&#10;Description automatically generated">
              <a:extLst>
                <a:ext uri="{FF2B5EF4-FFF2-40B4-BE49-F238E27FC236}">
                  <a16:creationId xmlns:a16="http://schemas.microsoft.com/office/drawing/2014/main" id="{F8EC9F0D-7ADB-A73E-E519-0205E02F7F6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7787" y="5966611"/>
              <a:ext cx="1563159" cy="669856"/>
            </a:xfrm>
            <a:prstGeom prst="rect">
              <a:avLst/>
            </a:prstGeom>
          </p:spPr>
        </p:pic>
        <p:pic>
          <p:nvPicPr>
            <p:cNvPr id="7" name="Picture 6">
              <a:extLst>
                <a:ext uri="{FF2B5EF4-FFF2-40B4-BE49-F238E27FC236}">
                  <a16:creationId xmlns:a16="http://schemas.microsoft.com/office/drawing/2014/main" id="{95CF0398-9BB7-B95C-A281-18EB887C8B4A}"/>
                </a:ext>
              </a:extLst>
            </p:cNvPr>
            <p:cNvPicPr>
              <a:picLocks noChangeAspect="1"/>
            </p:cNvPicPr>
            <p:nvPr/>
          </p:nvPicPr>
          <p:blipFill>
            <a:blip r:embed="rId4"/>
            <a:stretch>
              <a:fillRect/>
            </a:stretch>
          </p:blipFill>
          <p:spPr>
            <a:xfrm>
              <a:off x="2524056" y="5966611"/>
              <a:ext cx="1338579" cy="669856"/>
            </a:xfrm>
            <a:prstGeom prst="rect">
              <a:avLst/>
            </a:prstGeom>
          </p:spPr>
        </p:pic>
      </p:grpSp>
      <p:grpSp>
        <p:nvGrpSpPr>
          <p:cNvPr id="2" name="Group 1">
            <a:extLst>
              <a:ext uri="{FF2B5EF4-FFF2-40B4-BE49-F238E27FC236}">
                <a16:creationId xmlns:a16="http://schemas.microsoft.com/office/drawing/2014/main" id="{A4D17C31-2F03-07AF-B2E3-444669747D45}"/>
              </a:ext>
            </a:extLst>
          </p:cNvPr>
          <p:cNvGrpSpPr/>
          <p:nvPr/>
        </p:nvGrpSpPr>
        <p:grpSpPr>
          <a:xfrm>
            <a:off x="8120080" y="6314459"/>
            <a:ext cx="3784056" cy="543541"/>
            <a:chOff x="2625774" y="5361148"/>
            <a:chExt cx="3784056" cy="543541"/>
          </a:xfrm>
        </p:grpSpPr>
        <p:pic>
          <p:nvPicPr>
            <p:cNvPr id="4" name="Picture 3" descr="A pink square with a white border&#10;&#10;AI-generated content may be incorrect.">
              <a:extLst>
                <a:ext uri="{FF2B5EF4-FFF2-40B4-BE49-F238E27FC236}">
                  <a16:creationId xmlns:a16="http://schemas.microsoft.com/office/drawing/2014/main" id="{A31B6E8D-8C89-B46A-7422-CB551E3B0637}"/>
                </a:ext>
              </a:extLst>
            </p:cNvPr>
            <p:cNvPicPr>
              <a:picLocks noChangeAspect="1"/>
            </p:cNvPicPr>
            <p:nvPr/>
          </p:nvPicPr>
          <p:blipFill>
            <a:blip r:embed="rId5">
              <a:extLst>
                <a:ext uri="{28A0092B-C50C-407E-A947-70E740481C1C}">
                  <a14:useLocalDpi xmlns:a14="http://schemas.microsoft.com/office/drawing/2010/main" val="0"/>
                </a:ext>
              </a:extLst>
            </a:blip>
            <a:srcRect b="46696"/>
            <a:stretch>
              <a:fillRect/>
            </a:stretch>
          </p:blipFill>
          <p:spPr>
            <a:xfrm>
              <a:off x="2625774" y="5361148"/>
              <a:ext cx="3610530" cy="543541"/>
            </a:xfrm>
            <a:prstGeom prst="rect">
              <a:avLst/>
            </a:prstGeom>
          </p:spPr>
        </p:pic>
        <p:sp>
          <p:nvSpPr>
            <p:cNvPr id="9" name="Text Box 2">
              <a:extLst>
                <a:ext uri="{FF2B5EF4-FFF2-40B4-BE49-F238E27FC236}">
                  <a16:creationId xmlns:a16="http://schemas.microsoft.com/office/drawing/2014/main" id="{CA584771-9067-F82C-0BB5-937DF2F1BA5B}"/>
                </a:ext>
              </a:extLst>
            </p:cNvPr>
            <p:cNvSpPr txBox="1">
              <a:spLocks noChangeArrowheads="1"/>
            </p:cNvSpPr>
            <p:nvPr/>
          </p:nvSpPr>
          <p:spPr bwMode="auto">
            <a:xfrm>
              <a:off x="2864625" y="5451364"/>
              <a:ext cx="3545205" cy="310726"/>
            </a:xfrm>
            <a:prstGeom prst="rect">
              <a:avLst/>
            </a:prstGeom>
            <a:noFill/>
            <a:ln w="9525">
              <a:noFill/>
              <a:miter lim="800000"/>
              <a:headEnd/>
              <a:tailEnd/>
            </a:ln>
          </p:spPr>
          <p:txBody>
            <a:bodyPr rot="0" vert="horz" wrap="square" lIns="91440" tIns="45720" rIns="91440" bIns="45720" anchor="t" anchorCtr="0">
              <a:spAutoFit/>
            </a:bodyPr>
            <a:lstStyle/>
            <a:p>
              <a:pPr>
                <a:lnSpc>
                  <a:spcPct val="107000"/>
                </a:lnSpc>
                <a:spcAft>
                  <a:spcPts val="800"/>
                </a:spcAft>
              </a:pPr>
              <a:r>
                <a:rPr lang="en-US" sz="1400" b="1" kern="100" dirty="0">
                  <a:solidFill>
                    <a:srgbClr val="FFFFFF"/>
                  </a:solidFill>
                  <a:latin typeface="Rubik SemiBold" pitchFamily="2" charset="-79"/>
                  <a:ea typeface="Aptos" panose="020B0004020202020204" pitchFamily="34" charset="0"/>
                  <a:cs typeface="Rubik SemiBold" pitchFamily="2" charset="-79"/>
                </a:rPr>
                <a:t>Making voting easier for everyone</a:t>
              </a:r>
              <a:endParaRPr lang="en-GB" sz="1400" b="1" kern="100" dirty="0">
                <a:solidFill>
                  <a:srgbClr val="CC3E8E"/>
                </a:solidFill>
                <a:effectLst/>
                <a:latin typeface="Rubik SemiBold" pitchFamily="2" charset="-79"/>
                <a:ea typeface="Aptos" panose="020B0004020202020204" pitchFamily="34" charset="0"/>
                <a:cs typeface="Rubik SemiBold" pitchFamily="2" charset="-79"/>
              </a:endParaRPr>
            </a:p>
          </p:txBody>
        </p:sp>
      </p:grpSp>
      <p:sp>
        <p:nvSpPr>
          <p:cNvPr id="12" name="Rectangle 11">
            <a:extLst>
              <a:ext uri="{FF2B5EF4-FFF2-40B4-BE49-F238E27FC236}">
                <a16:creationId xmlns:a16="http://schemas.microsoft.com/office/drawing/2014/main" id="{69E0570D-FC0C-B906-4F2A-25F2706EA919}"/>
              </a:ext>
            </a:extLst>
          </p:cNvPr>
          <p:cNvSpPr/>
          <p:nvPr/>
        </p:nvSpPr>
        <p:spPr>
          <a:xfrm>
            <a:off x="-25648" y="-51296"/>
            <a:ext cx="12208487" cy="1090043"/>
          </a:xfrm>
          <a:prstGeom prst="rect">
            <a:avLst/>
          </a:prstGeom>
          <a:solidFill>
            <a:srgbClr val="DDFC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06F42AC7-E000-9BB1-6F81-4FD1522B3474}"/>
              </a:ext>
            </a:extLst>
          </p:cNvPr>
          <p:cNvSpPr txBox="1"/>
          <p:nvPr/>
        </p:nvSpPr>
        <p:spPr>
          <a:xfrm>
            <a:off x="296519" y="115416"/>
            <a:ext cx="7492460"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200" b="1" u="sng">
                <a:latin typeface="Aptos"/>
              </a:rPr>
              <a:t>How do we register to vote? - Online</a:t>
            </a:r>
            <a:endParaRPr lang="en-US"/>
          </a:p>
          <a:p>
            <a:pPr algn="l"/>
            <a:endParaRPr lang="en-GB"/>
          </a:p>
        </p:txBody>
      </p:sp>
      <p:pic>
        <p:nvPicPr>
          <p:cNvPr id="17" name="Picture 16">
            <a:extLst>
              <a:ext uri="{FF2B5EF4-FFF2-40B4-BE49-F238E27FC236}">
                <a16:creationId xmlns:a16="http://schemas.microsoft.com/office/drawing/2014/main" id="{2A46CA0E-7F33-A05C-35AD-34CE849DB7DB}"/>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7571505" y="2433063"/>
            <a:ext cx="2724586" cy="2538750"/>
          </a:xfrm>
          <a:prstGeom prst="rect">
            <a:avLst/>
          </a:prstGeom>
        </p:spPr>
      </p:pic>
      <p:pic>
        <p:nvPicPr>
          <p:cNvPr id="8" name="Picture 7" descr="A screenshot of a computer">
            <a:extLst>
              <a:ext uri="{FF2B5EF4-FFF2-40B4-BE49-F238E27FC236}">
                <a16:creationId xmlns:a16="http://schemas.microsoft.com/office/drawing/2014/main" id="{229D9910-B8D8-F89B-1698-3CC97E7A53DA}"/>
              </a:ext>
            </a:extLst>
          </p:cNvPr>
          <p:cNvPicPr>
            <a:picLocks noChangeAspect="1"/>
          </p:cNvPicPr>
          <p:nvPr/>
        </p:nvPicPr>
        <p:blipFill>
          <a:blip r:embed="rId7"/>
          <a:stretch>
            <a:fillRect/>
          </a:stretch>
        </p:blipFill>
        <p:spPr>
          <a:xfrm>
            <a:off x="1192546" y="977190"/>
            <a:ext cx="4540741" cy="462467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244467463"/>
      </p:ext>
    </p:extLst>
  </p:cSld>
  <p:clrMapOvr>
    <a:masterClrMapping/>
  </p:clrMapOvr>
  <mc:AlternateContent xmlns:mc="http://schemas.openxmlformats.org/markup-compatibility/2006" xmlns:p14="http://schemas.microsoft.com/office/powerpoint/2010/main">
    <mc:Choice Requires="p14">
      <p:transition spd="slow" p14:dur="2000" advTm="10845"/>
    </mc:Choice>
    <mc:Fallback xmlns="">
      <p:transition spd="slow" advTm="10845"/>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612855-C910-16F2-D26E-B1D319AF03BE}"/>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127EA656-49E9-ED6B-9DA6-799C82D9BD06}"/>
              </a:ext>
            </a:extLst>
          </p:cNvPr>
          <p:cNvGrpSpPr/>
          <p:nvPr/>
        </p:nvGrpSpPr>
        <p:grpSpPr>
          <a:xfrm>
            <a:off x="338223" y="6118255"/>
            <a:ext cx="2146774" cy="417444"/>
            <a:chOff x="417787" y="5966611"/>
            <a:chExt cx="3444848" cy="669856"/>
          </a:xfrm>
        </p:grpSpPr>
        <p:pic>
          <p:nvPicPr>
            <p:cNvPr id="5" name="Picture 4" descr="A close-up of a logo&#10;&#10;Description automatically generated">
              <a:extLst>
                <a:ext uri="{FF2B5EF4-FFF2-40B4-BE49-F238E27FC236}">
                  <a16:creationId xmlns:a16="http://schemas.microsoft.com/office/drawing/2014/main" id="{C4ECDB93-287E-F95A-35BE-02233F0466C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7787" y="5966611"/>
              <a:ext cx="1563159" cy="669856"/>
            </a:xfrm>
            <a:prstGeom prst="rect">
              <a:avLst/>
            </a:prstGeom>
          </p:spPr>
        </p:pic>
        <p:pic>
          <p:nvPicPr>
            <p:cNvPr id="7" name="Picture 6">
              <a:extLst>
                <a:ext uri="{FF2B5EF4-FFF2-40B4-BE49-F238E27FC236}">
                  <a16:creationId xmlns:a16="http://schemas.microsoft.com/office/drawing/2014/main" id="{580524E2-D1B6-5E20-5AC1-BD3D1CCF8424}"/>
                </a:ext>
              </a:extLst>
            </p:cNvPr>
            <p:cNvPicPr>
              <a:picLocks noChangeAspect="1"/>
            </p:cNvPicPr>
            <p:nvPr/>
          </p:nvPicPr>
          <p:blipFill>
            <a:blip r:embed="rId4"/>
            <a:stretch>
              <a:fillRect/>
            </a:stretch>
          </p:blipFill>
          <p:spPr>
            <a:xfrm>
              <a:off x="2524056" y="5966611"/>
              <a:ext cx="1338579" cy="669856"/>
            </a:xfrm>
            <a:prstGeom prst="rect">
              <a:avLst/>
            </a:prstGeom>
          </p:spPr>
        </p:pic>
      </p:grpSp>
      <p:grpSp>
        <p:nvGrpSpPr>
          <p:cNvPr id="2" name="Group 1">
            <a:extLst>
              <a:ext uri="{FF2B5EF4-FFF2-40B4-BE49-F238E27FC236}">
                <a16:creationId xmlns:a16="http://schemas.microsoft.com/office/drawing/2014/main" id="{6CF44C50-4AE7-3B0F-35AC-448BB30FF617}"/>
              </a:ext>
            </a:extLst>
          </p:cNvPr>
          <p:cNvGrpSpPr/>
          <p:nvPr/>
        </p:nvGrpSpPr>
        <p:grpSpPr>
          <a:xfrm>
            <a:off x="8120080" y="6314459"/>
            <a:ext cx="3784056" cy="543541"/>
            <a:chOff x="2625774" y="5361148"/>
            <a:chExt cx="3784056" cy="543541"/>
          </a:xfrm>
        </p:grpSpPr>
        <p:pic>
          <p:nvPicPr>
            <p:cNvPr id="4" name="Picture 3" descr="A pink square with a white border&#10;&#10;AI-generated content may be incorrect.">
              <a:extLst>
                <a:ext uri="{FF2B5EF4-FFF2-40B4-BE49-F238E27FC236}">
                  <a16:creationId xmlns:a16="http://schemas.microsoft.com/office/drawing/2014/main" id="{DDEACE72-59F3-4842-ACAA-C54E6D380B60}"/>
                </a:ext>
              </a:extLst>
            </p:cNvPr>
            <p:cNvPicPr>
              <a:picLocks noChangeAspect="1"/>
            </p:cNvPicPr>
            <p:nvPr/>
          </p:nvPicPr>
          <p:blipFill>
            <a:blip r:embed="rId5">
              <a:extLst>
                <a:ext uri="{28A0092B-C50C-407E-A947-70E740481C1C}">
                  <a14:useLocalDpi xmlns:a14="http://schemas.microsoft.com/office/drawing/2010/main" val="0"/>
                </a:ext>
              </a:extLst>
            </a:blip>
            <a:srcRect b="46696"/>
            <a:stretch>
              <a:fillRect/>
            </a:stretch>
          </p:blipFill>
          <p:spPr>
            <a:xfrm>
              <a:off x="2625774" y="5361148"/>
              <a:ext cx="3610530" cy="543541"/>
            </a:xfrm>
            <a:prstGeom prst="rect">
              <a:avLst/>
            </a:prstGeom>
          </p:spPr>
        </p:pic>
        <p:sp>
          <p:nvSpPr>
            <p:cNvPr id="9" name="Text Box 2">
              <a:extLst>
                <a:ext uri="{FF2B5EF4-FFF2-40B4-BE49-F238E27FC236}">
                  <a16:creationId xmlns:a16="http://schemas.microsoft.com/office/drawing/2014/main" id="{84F59344-4851-4FDA-1364-A90E3ED399DC}"/>
                </a:ext>
              </a:extLst>
            </p:cNvPr>
            <p:cNvSpPr txBox="1">
              <a:spLocks noChangeArrowheads="1"/>
            </p:cNvSpPr>
            <p:nvPr/>
          </p:nvSpPr>
          <p:spPr bwMode="auto">
            <a:xfrm>
              <a:off x="2864625" y="5451364"/>
              <a:ext cx="3545205" cy="310726"/>
            </a:xfrm>
            <a:prstGeom prst="rect">
              <a:avLst/>
            </a:prstGeom>
            <a:noFill/>
            <a:ln w="9525">
              <a:noFill/>
              <a:miter lim="800000"/>
              <a:headEnd/>
              <a:tailEnd/>
            </a:ln>
          </p:spPr>
          <p:txBody>
            <a:bodyPr rot="0" vert="horz" wrap="square" lIns="91440" tIns="45720" rIns="91440" bIns="45720" anchor="t" anchorCtr="0">
              <a:spAutoFit/>
            </a:bodyPr>
            <a:lstStyle/>
            <a:p>
              <a:pPr>
                <a:lnSpc>
                  <a:spcPct val="107000"/>
                </a:lnSpc>
                <a:spcAft>
                  <a:spcPts val="800"/>
                </a:spcAft>
              </a:pPr>
              <a:r>
                <a:rPr lang="en-US" sz="1400" b="1" kern="100" dirty="0">
                  <a:solidFill>
                    <a:srgbClr val="FFFFFF"/>
                  </a:solidFill>
                  <a:latin typeface="Rubik SemiBold" pitchFamily="2" charset="-79"/>
                  <a:ea typeface="Aptos" panose="020B0004020202020204" pitchFamily="34" charset="0"/>
                  <a:cs typeface="Rubik SemiBold" pitchFamily="2" charset="-79"/>
                </a:rPr>
                <a:t>Making voting easier for everyone</a:t>
              </a:r>
              <a:endParaRPr lang="en-GB" sz="1400" b="1" kern="100" dirty="0">
                <a:solidFill>
                  <a:srgbClr val="CC3E8E"/>
                </a:solidFill>
                <a:effectLst/>
                <a:latin typeface="Rubik SemiBold" pitchFamily="2" charset="-79"/>
                <a:ea typeface="Aptos" panose="020B0004020202020204" pitchFamily="34" charset="0"/>
                <a:cs typeface="Rubik SemiBold" pitchFamily="2" charset="-79"/>
              </a:endParaRPr>
            </a:p>
          </p:txBody>
        </p:sp>
      </p:grpSp>
      <p:sp>
        <p:nvSpPr>
          <p:cNvPr id="12" name="Rectangle 11">
            <a:extLst>
              <a:ext uri="{FF2B5EF4-FFF2-40B4-BE49-F238E27FC236}">
                <a16:creationId xmlns:a16="http://schemas.microsoft.com/office/drawing/2014/main" id="{7554058E-5F9E-65EE-0085-800F83289F41}"/>
              </a:ext>
            </a:extLst>
          </p:cNvPr>
          <p:cNvSpPr/>
          <p:nvPr/>
        </p:nvSpPr>
        <p:spPr>
          <a:xfrm>
            <a:off x="-25648" y="-51296"/>
            <a:ext cx="12208487" cy="1090043"/>
          </a:xfrm>
          <a:prstGeom prst="rect">
            <a:avLst/>
          </a:prstGeom>
          <a:solidFill>
            <a:srgbClr val="DDFC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BCE72678-4DB7-0DE1-3887-9A7D68F4FF61}"/>
              </a:ext>
            </a:extLst>
          </p:cNvPr>
          <p:cNvSpPr txBox="1"/>
          <p:nvPr/>
        </p:nvSpPr>
        <p:spPr>
          <a:xfrm>
            <a:off x="296519" y="115416"/>
            <a:ext cx="7492460"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200" b="1" u="sng">
                <a:latin typeface="Aptos"/>
              </a:rPr>
              <a:t>How do we register to vote? - Online</a:t>
            </a:r>
            <a:endParaRPr lang="en-US"/>
          </a:p>
          <a:p>
            <a:pPr algn="l"/>
            <a:endParaRPr lang="en-GB"/>
          </a:p>
        </p:txBody>
      </p:sp>
      <p:pic>
        <p:nvPicPr>
          <p:cNvPr id="6" name="Picture 5" descr="A screenshot of a computer screen">
            <a:extLst>
              <a:ext uri="{FF2B5EF4-FFF2-40B4-BE49-F238E27FC236}">
                <a16:creationId xmlns:a16="http://schemas.microsoft.com/office/drawing/2014/main" id="{14B5B518-B537-9E23-AE49-4B8162849C76}"/>
              </a:ext>
            </a:extLst>
          </p:cNvPr>
          <p:cNvPicPr>
            <a:picLocks noChangeAspect="1"/>
          </p:cNvPicPr>
          <p:nvPr/>
        </p:nvPicPr>
        <p:blipFill>
          <a:blip r:embed="rId6"/>
          <a:stretch>
            <a:fillRect/>
          </a:stretch>
        </p:blipFill>
        <p:spPr>
          <a:xfrm>
            <a:off x="942286" y="813066"/>
            <a:ext cx="4880480" cy="5000550"/>
          </a:xfrm>
          <a:prstGeom prst="rect">
            <a:avLst/>
          </a:prstGeom>
          <a:ln>
            <a:noFill/>
          </a:ln>
          <a:effectLst>
            <a:outerShdw blurRad="292100" dist="139700" dir="2700000" algn="tl" rotWithShape="0">
              <a:srgbClr val="333333">
                <a:alpha val="65000"/>
              </a:srgbClr>
            </a:outerShdw>
          </a:effectLst>
        </p:spPr>
      </p:pic>
      <p:sp>
        <p:nvSpPr>
          <p:cNvPr id="15" name="TextBox 14">
            <a:extLst>
              <a:ext uri="{FF2B5EF4-FFF2-40B4-BE49-F238E27FC236}">
                <a16:creationId xmlns:a16="http://schemas.microsoft.com/office/drawing/2014/main" id="{78C5CB23-C5F0-D61E-F0F6-CCF4173AEC47}"/>
              </a:ext>
            </a:extLst>
          </p:cNvPr>
          <p:cNvSpPr txBox="1"/>
          <p:nvPr/>
        </p:nvSpPr>
        <p:spPr>
          <a:xfrm>
            <a:off x="6853705" y="1374349"/>
            <a:ext cx="4880480" cy="1938992"/>
          </a:xfrm>
          <a:prstGeom prst="rect">
            <a:avLst/>
          </a:prstGeom>
          <a:solidFill>
            <a:schemeClr val="accent2">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latin typeface="Aptos"/>
              </a:rPr>
              <a:t>You must use your full name – no nicknames or initials. For example, if your full name is Daniyal but everyone calls you Dan, you must still write Daniyal. </a:t>
            </a:r>
            <a:endParaRPr lang="en-US" dirty="0"/>
          </a:p>
        </p:txBody>
      </p:sp>
      <p:pic>
        <p:nvPicPr>
          <p:cNvPr id="18" name="Picture 17">
            <a:extLst>
              <a:ext uri="{FF2B5EF4-FFF2-40B4-BE49-F238E27FC236}">
                <a16:creationId xmlns:a16="http://schemas.microsoft.com/office/drawing/2014/main" id="{76DF408B-D1D9-16B1-48B4-F9ADC7499E81}"/>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8359190" y="3426231"/>
            <a:ext cx="2724586" cy="2538750"/>
          </a:xfrm>
          <a:prstGeom prst="rect">
            <a:avLst/>
          </a:prstGeom>
        </p:spPr>
      </p:pic>
      <p:cxnSp>
        <p:nvCxnSpPr>
          <p:cNvPr id="19" name="Straight Arrow Connector 18">
            <a:extLst>
              <a:ext uri="{FF2B5EF4-FFF2-40B4-BE49-F238E27FC236}">
                <a16:creationId xmlns:a16="http://schemas.microsoft.com/office/drawing/2014/main" id="{64332ACF-3637-3E5D-8B15-53ED2B8AB62A}"/>
              </a:ext>
            </a:extLst>
          </p:cNvPr>
          <p:cNvCxnSpPr>
            <a:cxnSpLocks/>
          </p:cNvCxnSpPr>
          <p:nvPr/>
        </p:nvCxnSpPr>
        <p:spPr>
          <a:xfrm flipH="1">
            <a:off x="4471416" y="3054096"/>
            <a:ext cx="2382289" cy="490564"/>
          </a:xfrm>
          <a:prstGeom prst="straightConnector1">
            <a:avLst/>
          </a:prstGeom>
          <a:ln w="57150">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17429739"/>
      </p:ext>
    </p:extLst>
  </p:cSld>
  <p:clrMapOvr>
    <a:masterClrMapping/>
  </p:clrMapOvr>
  <mc:AlternateContent xmlns:mc="http://schemas.openxmlformats.org/markup-compatibility/2006" xmlns:p14="http://schemas.microsoft.com/office/powerpoint/2010/main">
    <mc:Choice Requires="p14">
      <p:transition spd="slow" p14:dur="2000" advTm="10845"/>
    </mc:Choice>
    <mc:Fallback xmlns="">
      <p:transition spd="slow" advTm="10845"/>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29CA4-E72F-C17C-3782-83517B56246A}"/>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74ED5C68-8E09-559A-E05F-06EF7466CE44}"/>
              </a:ext>
            </a:extLst>
          </p:cNvPr>
          <p:cNvGrpSpPr/>
          <p:nvPr/>
        </p:nvGrpSpPr>
        <p:grpSpPr>
          <a:xfrm>
            <a:off x="338223" y="6118255"/>
            <a:ext cx="2146774" cy="417444"/>
            <a:chOff x="417787" y="5966611"/>
            <a:chExt cx="3444848" cy="669856"/>
          </a:xfrm>
        </p:grpSpPr>
        <p:pic>
          <p:nvPicPr>
            <p:cNvPr id="5" name="Picture 4" descr="A close-up of a logo&#10;&#10;Description automatically generated">
              <a:extLst>
                <a:ext uri="{FF2B5EF4-FFF2-40B4-BE49-F238E27FC236}">
                  <a16:creationId xmlns:a16="http://schemas.microsoft.com/office/drawing/2014/main" id="{E17C440A-5E9B-F829-1D73-B13CAFBF56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7787" y="5966611"/>
              <a:ext cx="1563159" cy="669856"/>
            </a:xfrm>
            <a:prstGeom prst="rect">
              <a:avLst/>
            </a:prstGeom>
          </p:spPr>
        </p:pic>
        <p:pic>
          <p:nvPicPr>
            <p:cNvPr id="7" name="Picture 6">
              <a:extLst>
                <a:ext uri="{FF2B5EF4-FFF2-40B4-BE49-F238E27FC236}">
                  <a16:creationId xmlns:a16="http://schemas.microsoft.com/office/drawing/2014/main" id="{1FDE7BB3-6EC8-2104-9D53-AD8A34377907}"/>
                </a:ext>
              </a:extLst>
            </p:cNvPr>
            <p:cNvPicPr>
              <a:picLocks noChangeAspect="1"/>
            </p:cNvPicPr>
            <p:nvPr/>
          </p:nvPicPr>
          <p:blipFill>
            <a:blip r:embed="rId4"/>
            <a:stretch>
              <a:fillRect/>
            </a:stretch>
          </p:blipFill>
          <p:spPr>
            <a:xfrm>
              <a:off x="2524056" y="5966611"/>
              <a:ext cx="1338579" cy="669856"/>
            </a:xfrm>
            <a:prstGeom prst="rect">
              <a:avLst/>
            </a:prstGeom>
          </p:spPr>
        </p:pic>
      </p:grpSp>
      <p:grpSp>
        <p:nvGrpSpPr>
          <p:cNvPr id="2" name="Group 1">
            <a:extLst>
              <a:ext uri="{FF2B5EF4-FFF2-40B4-BE49-F238E27FC236}">
                <a16:creationId xmlns:a16="http://schemas.microsoft.com/office/drawing/2014/main" id="{6DE24CA8-315B-DAA7-6578-A4997F86333D}"/>
              </a:ext>
            </a:extLst>
          </p:cNvPr>
          <p:cNvGrpSpPr/>
          <p:nvPr/>
        </p:nvGrpSpPr>
        <p:grpSpPr>
          <a:xfrm>
            <a:off x="8120080" y="6314459"/>
            <a:ext cx="3784056" cy="543541"/>
            <a:chOff x="2625774" y="5361148"/>
            <a:chExt cx="3784056" cy="543541"/>
          </a:xfrm>
        </p:grpSpPr>
        <p:pic>
          <p:nvPicPr>
            <p:cNvPr id="4" name="Picture 3" descr="A pink square with a white border&#10;&#10;AI-generated content may be incorrect.">
              <a:extLst>
                <a:ext uri="{FF2B5EF4-FFF2-40B4-BE49-F238E27FC236}">
                  <a16:creationId xmlns:a16="http://schemas.microsoft.com/office/drawing/2014/main" id="{FDB02DE4-EEC9-DD8F-5C87-712ACF407F6A}"/>
                </a:ext>
              </a:extLst>
            </p:cNvPr>
            <p:cNvPicPr>
              <a:picLocks noChangeAspect="1"/>
            </p:cNvPicPr>
            <p:nvPr/>
          </p:nvPicPr>
          <p:blipFill>
            <a:blip r:embed="rId5">
              <a:extLst>
                <a:ext uri="{28A0092B-C50C-407E-A947-70E740481C1C}">
                  <a14:useLocalDpi xmlns:a14="http://schemas.microsoft.com/office/drawing/2010/main" val="0"/>
                </a:ext>
              </a:extLst>
            </a:blip>
            <a:srcRect b="46696"/>
            <a:stretch>
              <a:fillRect/>
            </a:stretch>
          </p:blipFill>
          <p:spPr>
            <a:xfrm>
              <a:off x="2625774" y="5361148"/>
              <a:ext cx="3610530" cy="543541"/>
            </a:xfrm>
            <a:prstGeom prst="rect">
              <a:avLst/>
            </a:prstGeom>
          </p:spPr>
        </p:pic>
        <p:sp>
          <p:nvSpPr>
            <p:cNvPr id="9" name="Text Box 2">
              <a:extLst>
                <a:ext uri="{FF2B5EF4-FFF2-40B4-BE49-F238E27FC236}">
                  <a16:creationId xmlns:a16="http://schemas.microsoft.com/office/drawing/2014/main" id="{940C2A2E-056E-630C-33EF-1C4E542A257A}"/>
                </a:ext>
              </a:extLst>
            </p:cNvPr>
            <p:cNvSpPr txBox="1">
              <a:spLocks noChangeArrowheads="1"/>
            </p:cNvSpPr>
            <p:nvPr/>
          </p:nvSpPr>
          <p:spPr bwMode="auto">
            <a:xfrm>
              <a:off x="2864625" y="5451364"/>
              <a:ext cx="3545205" cy="310726"/>
            </a:xfrm>
            <a:prstGeom prst="rect">
              <a:avLst/>
            </a:prstGeom>
            <a:noFill/>
            <a:ln w="9525">
              <a:noFill/>
              <a:miter lim="800000"/>
              <a:headEnd/>
              <a:tailEnd/>
            </a:ln>
          </p:spPr>
          <p:txBody>
            <a:bodyPr rot="0" vert="horz" wrap="square" lIns="91440" tIns="45720" rIns="91440" bIns="45720" anchor="t" anchorCtr="0">
              <a:spAutoFit/>
            </a:bodyPr>
            <a:lstStyle/>
            <a:p>
              <a:pPr>
                <a:lnSpc>
                  <a:spcPct val="107000"/>
                </a:lnSpc>
                <a:spcAft>
                  <a:spcPts val="800"/>
                </a:spcAft>
              </a:pPr>
              <a:r>
                <a:rPr lang="en-US" sz="1400" b="1" kern="100" dirty="0">
                  <a:solidFill>
                    <a:srgbClr val="FFFFFF"/>
                  </a:solidFill>
                  <a:latin typeface="Rubik SemiBold" pitchFamily="2" charset="-79"/>
                  <a:ea typeface="Aptos" panose="020B0004020202020204" pitchFamily="34" charset="0"/>
                  <a:cs typeface="Rubik SemiBold" pitchFamily="2" charset="-79"/>
                </a:rPr>
                <a:t>Making voting easier for everyone</a:t>
              </a:r>
              <a:endParaRPr lang="en-GB" sz="1400" b="1" kern="100" dirty="0">
                <a:solidFill>
                  <a:srgbClr val="CC3E8E"/>
                </a:solidFill>
                <a:effectLst/>
                <a:latin typeface="Rubik SemiBold" pitchFamily="2" charset="-79"/>
                <a:ea typeface="Aptos" panose="020B0004020202020204" pitchFamily="34" charset="0"/>
                <a:cs typeface="Rubik SemiBold" pitchFamily="2" charset="-79"/>
              </a:endParaRPr>
            </a:p>
          </p:txBody>
        </p:sp>
      </p:grpSp>
      <p:sp>
        <p:nvSpPr>
          <p:cNvPr id="12" name="Rectangle 11">
            <a:extLst>
              <a:ext uri="{FF2B5EF4-FFF2-40B4-BE49-F238E27FC236}">
                <a16:creationId xmlns:a16="http://schemas.microsoft.com/office/drawing/2014/main" id="{539DCAA5-857E-80F8-18DA-0BDFB034FB8A}"/>
              </a:ext>
            </a:extLst>
          </p:cNvPr>
          <p:cNvSpPr/>
          <p:nvPr/>
        </p:nvSpPr>
        <p:spPr>
          <a:xfrm>
            <a:off x="-25648" y="-51296"/>
            <a:ext cx="12208487" cy="1090043"/>
          </a:xfrm>
          <a:prstGeom prst="rect">
            <a:avLst/>
          </a:prstGeom>
          <a:solidFill>
            <a:srgbClr val="DDFC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22862FC3-4CB6-1A59-9961-B41001FD1770}"/>
              </a:ext>
            </a:extLst>
          </p:cNvPr>
          <p:cNvSpPr txBox="1"/>
          <p:nvPr/>
        </p:nvSpPr>
        <p:spPr>
          <a:xfrm>
            <a:off x="296519" y="115416"/>
            <a:ext cx="7492460"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200" b="1" u="sng">
                <a:latin typeface="Aptos"/>
              </a:rPr>
              <a:t>How do we register to vote? - Online</a:t>
            </a:r>
            <a:endParaRPr lang="en-US"/>
          </a:p>
          <a:p>
            <a:pPr algn="l"/>
            <a:endParaRPr lang="en-GB"/>
          </a:p>
        </p:txBody>
      </p:sp>
      <p:pic>
        <p:nvPicPr>
          <p:cNvPr id="18" name="Picture 17">
            <a:extLst>
              <a:ext uri="{FF2B5EF4-FFF2-40B4-BE49-F238E27FC236}">
                <a16:creationId xmlns:a16="http://schemas.microsoft.com/office/drawing/2014/main" id="{72401EAC-C11C-8CEC-541A-F1F16DA5BBFC}"/>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7956786" y="3323489"/>
            <a:ext cx="2724586" cy="2538750"/>
          </a:xfrm>
          <a:prstGeom prst="rect">
            <a:avLst/>
          </a:prstGeom>
        </p:spPr>
      </p:pic>
      <p:pic>
        <p:nvPicPr>
          <p:cNvPr id="8" name="Picture 7" descr="A screenshot of a voting form">
            <a:extLst>
              <a:ext uri="{FF2B5EF4-FFF2-40B4-BE49-F238E27FC236}">
                <a16:creationId xmlns:a16="http://schemas.microsoft.com/office/drawing/2014/main" id="{857B6293-7EAD-6571-8FCC-533188E178FD}"/>
              </a:ext>
            </a:extLst>
          </p:cNvPr>
          <p:cNvPicPr>
            <a:picLocks noChangeAspect="1"/>
          </p:cNvPicPr>
          <p:nvPr/>
        </p:nvPicPr>
        <p:blipFill>
          <a:blip r:embed="rId7"/>
          <a:stretch>
            <a:fillRect/>
          </a:stretch>
        </p:blipFill>
        <p:spPr>
          <a:xfrm>
            <a:off x="1184768" y="637743"/>
            <a:ext cx="5281900" cy="511383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40387061"/>
      </p:ext>
    </p:extLst>
  </p:cSld>
  <p:clrMapOvr>
    <a:masterClrMapping/>
  </p:clrMapOvr>
  <mc:AlternateContent xmlns:mc="http://schemas.openxmlformats.org/markup-compatibility/2006" xmlns:p14="http://schemas.microsoft.com/office/powerpoint/2010/main">
    <mc:Choice Requires="p14">
      <p:transition spd="slow" p14:dur="2000" advTm="10845"/>
    </mc:Choice>
    <mc:Fallback xmlns="">
      <p:transition spd="slow" advTm="10845"/>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DB39E-208C-E7D7-A9A5-48191E8089C9}"/>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4BA96C25-8D9E-4A69-2310-0AE1835DFFF4}"/>
              </a:ext>
            </a:extLst>
          </p:cNvPr>
          <p:cNvGrpSpPr/>
          <p:nvPr/>
        </p:nvGrpSpPr>
        <p:grpSpPr>
          <a:xfrm>
            <a:off x="338223" y="6118255"/>
            <a:ext cx="2146774" cy="417444"/>
            <a:chOff x="417787" y="5966611"/>
            <a:chExt cx="3444848" cy="669856"/>
          </a:xfrm>
        </p:grpSpPr>
        <p:pic>
          <p:nvPicPr>
            <p:cNvPr id="5" name="Picture 4" descr="A close-up of a logo&#10;&#10;Description automatically generated">
              <a:extLst>
                <a:ext uri="{FF2B5EF4-FFF2-40B4-BE49-F238E27FC236}">
                  <a16:creationId xmlns:a16="http://schemas.microsoft.com/office/drawing/2014/main" id="{847C6A25-6D76-3B1D-7DA4-E0695DF719C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7787" y="5966611"/>
              <a:ext cx="1563159" cy="669856"/>
            </a:xfrm>
            <a:prstGeom prst="rect">
              <a:avLst/>
            </a:prstGeom>
          </p:spPr>
        </p:pic>
        <p:pic>
          <p:nvPicPr>
            <p:cNvPr id="7" name="Picture 6">
              <a:extLst>
                <a:ext uri="{FF2B5EF4-FFF2-40B4-BE49-F238E27FC236}">
                  <a16:creationId xmlns:a16="http://schemas.microsoft.com/office/drawing/2014/main" id="{FF3BB222-D0AB-8D6A-CF11-1AE88C1554C5}"/>
                </a:ext>
              </a:extLst>
            </p:cNvPr>
            <p:cNvPicPr>
              <a:picLocks noChangeAspect="1"/>
            </p:cNvPicPr>
            <p:nvPr/>
          </p:nvPicPr>
          <p:blipFill>
            <a:blip r:embed="rId4"/>
            <a:stretch>
              <a:fillRect/>
            </a:stretch>
          </p:blipFill>
          <p:spPr>
            <a:xfrm>
              <a:off x="2524056" y="5966611"/>
              <a:ext cx="1338579" cy="669856"/>
            </a:xfrm>
            <a:prstGeom prst="rect">
              <a:avLst/>
            </a:prstGeom>
          </p:spPr>
        </p:pic>
      </p:grpSp>
      <p:grpSp>
        <p:nvGrpSpPr>
          <p:cNvPr id="2" name="Group 1">
            <a:extLst>
              <a:ext uri="{FF2B5EF4-FFF2-40B4-BE49-F238E27FC236}">
                <a16:creationId xmlns:a16="http://schemas.microsoft.com/office/drawing/2014/main" id="{453FE75F-7595-7EF2-B454-05FC70B58F6D}"/>
              </a:ext>
            </a:extLst>
          </p:cNvPr>
          <p:cNvGrpSpPr/>
          <p:nvPr/>
        </p:nvGrpSpPr>
        <p:grpSpPr>
          <a:xfrm>
            <a:off x="8120080" y="6314459"/>
            <a:ext cx="3784056" cy="543541"/>
            <a:chOff x="2625774" y="5361148"/>
            <a:chExt cx="3784056" cy="543541"/>
          </a:xfrm>
        </p:grpSpPr>
        <p:pic>
          <p:nvPicPr>
            <p:cNvPr id="4" name="Picture 3" descr="A pink square with a white border&#10;&#10;AI-generated content may be incorrect.">
              <a:extLst>
                <a:ext uri="{FF2B5EF4-FFF2-40B4-BE49-F238E27FC236}">
                  <a16:creationId xmlns:a16="http://schemas.microsoft.com/office/drawing/2014/main" id="{F9589E55-0BCF-E691-96AF-40151AD28351}"/>
                </a:ext>
              </a:extLst>
            </p:cNvPr>
            <p:cNvPicPr>
              <a:picLocks noChangeAspect="1"/>
            </p:cNvPicPr>
            <p:nvPr/>
          </p:nvPicPr>
          <p:blipFill>
            <a:blip r:embed="rId5">
              <a:extLst>
                <a:ext uri="{28A0092B-C50C-407E-A947-70E740481C1C}">
                  <a14:useLocalDpi xmlns:a14="http://schemas.microsoft.com/office/drawing/2010/main" val="0"/>
                </a:ext>
              </a:extLst>
            </a:blip>
            <a:srcRect b="46696"/>
            <a:stretch>
              <a:fillRect/>
            </a:stretch>
          </p:blipFill>
          <p:spPr>
            <a:xfrm>
              <a:off x="2625774" y="5361148"/>
              <a:ext cx="3610530" cy="543541"/>
            </a:xfrm>
            <a:prstGeom prst="rect">
              <a:avLst/>
            </a:prstGeom>
          </p:spPr>
        </p:pic>
        <p:sp>
          <p:nvSpPr>
            <p:cNvPr id="9" name="Text Box 2">
              <a:extLst>
                <a:ext uri="{FF2B5EF4-FFF2-40B4-BE49-F238E27FC236}">
                  <a16:creationId xmlns:a16="http://schemas.microsoft.com/office/drawing/2014/main" id="{363061DF-4236-A55F-FA05-503788C24599}"/>
                </a:ext>
              </a:extLst>
            </p:cNvPr>
            <p:cNvSpPr txBox="1">
              <a:spLocks noChangeArrowheads="1"/>
            </p:cNvSpPr>
            <p:nvPr/>
          </p:nvSpPr>
          <p:spPr bwMode="auto">
            <a:xfrm>
              <a:off x="2864625" y="5451364"/>
              <a:ext cx="3545205" cy="310726"/>
            </a:xfrm>
            <a:prstGeom prst="rect">
              <a:avLst/>
            </a:prstGeom>
            <a:noFill/>
            <a:ln w="9525">
              <a:noFill/>
              <a:miter lim="800000"/>
              <a:headEnd/>
              <a:tailEnd/>
            </a:ln>
          </p:spPr>
          <p:txBody>
            <a:bodyPr rot="0" vert="horz" wrap="square" lIns="91440" tIns="45720" rIns="91440" bIns="45720" anchor="t" anchorCtr="0">
              <a:spAutoFit/>
            </a:bodyPr>
            <a:lstStyle/>
            <a:p>
              <a:pPr>
                <a:lnSpc>
                  <a:spcPct val="107000"/>
                </a:lnSpc>
                <a:spcAft>
                  <a:spcPts val="800"/>
                </a:spcAft>
              </a:pPr>
              <a:r>
                <a:rPr lang="en-US" sz="1400" b="1" kern="100" dirty="0">
                  <a:solidFill>
                    <a:srgbClr val="FFFFFF"/>
                  </a:solidFill>
                  <a:latin typeface="Rubik SemiBold" pitchFamily="2" charset="-79"/>
                  <a:ea typeface="Aptos" panose="020B0004020202020204" pitchFamily="34" charset="0"/>
                  <a:cs typeface="Rubik SemiBold" pitchFamily="2" charset="-79"/>
                </a:rPr>
                <a:t>Making voting easier for everyone</a:t>
              </a:r>
              <a:endParaRPr lang="en-GB" sz="1400" b="1" kern="100" dirty="0">
                <a:solidFill>
                  <a:srgbClr val="CC3E8E"/>
                </a:solidFill>
                <a:effectLst/>
                <a:latin typeface="Rubik SemiBold" pitchFamily="2" charset="-79"/>
                <a:ea typeface="Aptos" panose="020B0004020202020204" pitchFamily="34" charset="0"/>
                <a:cs typeface="Rubik SemiBold" pitchFamily="2" charset="-79"/>
              </a:endParaRPr>
            </a:p>
          </p:txBody>
        </p:sp>
      </p:grpSp>
      <p:sp>
        <p:nvSpPr>
          <p:cNvPr id="12" name="Rectangle 11">
            <a:extLst>
              <a:ext uri="{FF2B5EF4-FFF2-40B4-BE49-F238E27FC236}">
                <a16:creationId xmlns:a16="http://schemas.microsoft.com/office/drawing/2014/main" id="{3CA30F9F-C3FC-8B03-37BF-7D34C6FCF222}"/>
              </a:ext>
            </a:extLst>
          </p:cNvPr>
          <p:cNvSpPr/>
          <p:nvPr/>
        </p:nvSpPr>
        <p:spPr>
          <a:xfrm>
            <a:off x="-25648" y="-51296"/>
            <a:ext cx="12208487" cy="1090043"/>
          </a:xfrm>
          <a:prstGeom prst="rect">
            <a:avLst/>
          </a:prstGeom>
          <a:solidFill>
            <a:srgbClr val="DDFC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3A15B268-42A5-3E2B-A98E-920A9FE58A1D}"/>
              </a:ext>
            </a:extLst>
          </p:cNvPr>
          <p:cNvSpPr txBox="1"/>
          <p:nvPr/>
        </p:nvSpPr>
        <p:spPr>
          <a:xfrm>
            <a:off x="296519" y="115416"/>
            <a:ext cx="7492460"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200" b="1" u="sng">
                <a:latin typeface="Aptos"/>
              </a:rPr>
              <a:t>How do we register to vote? - Online</a:t>
            </a:r>
            <a:endParaRPr lang="en-US"/>
          </a:p>
          <a:p>
            <a:pPr algn="l"/>
            <a:endParaRPr lang="en-GB"/>
          </a:p>
        </p:txBody>
      </p:sp>
      <p:pic>
        <p:nvPicPr>
          <p:cNvPr id="18" name="Picture 17">
            <a:extLst>
              <a:ext uri="{FF2B5EF4-FFF2-40B4-BE49-F238E27FC236}">
                <a16:creationId xmlns:a16="http://schemas.microsoft.com/office/drawing/2014/main" id="{809CE8E6-CA92-C880-49AE-251566A42388}"/>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7785550" y="1003242"/>
            <a:ext cx="2724586" cy="2538750"/>
          </a:xfrm>
          <a:prstGeom prst="rect">
            <a:avLst/>
          </a:prstGeom>
        </p:spPr>
      </p:pic>
      <p:pic>
        <p:nvPicPr>
          <p:cNvPr id="6" name="Picture 5" descr="A screenshot of a computer">
            <a:extLst>
              <a:ext uri="{FF2B5EF4-FFF2-40B4-BE49-F238E27FC236}">
                <a16:creationId xmlns:a16="http://schemas.microsoft.com/office/drawing/2014/main" id="{6B2B0AC4-EFD9-F1B5-5486-8656CF9CE8EE}"/>
              </a:ext>
            </a:extLst>
          </p:cNvPr>
          <p:cNvPicPr>
            <a:picLocks noChangeAspect="1"/>
          </p:cNvPicPr>
          <p:nvPr/>
        </p:nvPicPr>
        <p:blipFill>
          <a:blip r:embed="rId7"/>
          <a:stretch>
            <a:fillRect/>
          </a:stretch>
        </p:blipFill>
        <p:spPr>
          <a:xfrm>
            <a:off x="338223" y="821987"/>
            <a:ext cx="5544098" cy="5214026"/>
          </a:xfrm>
          <a:prstGeom prst="rect">
            <a:avLst/>
          </a:prstGeom>
          <a:ln>
            <a:noFill/>
          </a:ln>
          <a:effectLst>
            <a:outerShdw blurRad="292100" dist="139700" dir="2700000" algn="tl" rotWithShape="0">
              <a:srgbClr val="333333">
                <a:alpha val="65000"/>
              </a:srgbClr>
            </a:outerShdw>
          </a:effectLst>
        </p:spPr>
      </p:pic>
      <p:sp>
        <p:nvSpPr>
          <p:cNvPr id="13" name="TextBox 12">
            <a:extLst>
              <a:ext uri="{FF2B5EF4-FFF2-40B4-BE49-F238E27FC236}">
                <a16:creationId xmlns:a16="http://schemas.microsoft.com/office/drawing/2014/main" id="{7B4C2897-9C72-59D5-B845-5DB2ACA14621}"/>
              </a:ext>
            </a:extLst>
          </p:cNvPr>
          <p:cNvSpPr txBox="1"/>
          <p:nvPr/>
        </p:nvSpPr>
        <p:spPr>
          <a:xfrm>
            <a:off x="6913638" y="3942888"/>
            <a:ext cx="4880480" cy="1569660"/>
          </a:xfrm>
          <a:prstGeom prst="rect">
            <a:avLst/>
          </a:prstGeom>
          <a:solidFill>
            <a:schemeClr val="tx1">
              <a:lumMod val="10000"/>
              <a:lumOff val="9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latin typeface="Aptos"/>
              </a:rPr>
              <a:t>If you cannot find your National </a:t>
            </a:r>
            <a:r>
              <a:rPr lang="en-GB" sz="2400">
                <a:latin typeface="Aptos"/>
              </a:rPr>
              <a:t>Insurance Number, you can still register to vote with alternative documents. </a:t>
            </a:r>
            <a:endParaRPr lang="en-US"/>
          </a:p>
        </p:txBody>
      </p:sp>
      <p:cxnSp>
        <p:nvCxnSpPr>
          <p:cNvPr id="15" name="Straight Arrow Connector 14">
            <a:extLst>
              <a:ext uri="{FF2B5EF4-FFF2-40B4-BE49-F238E27FC236}">
                <a16:creationId xmlns:a16="http://schemas.microsoft.com/office/drawing/2014/main" id="{8453ECC2-AE39-A28C-3B96-CD2677DEAA6E}"/>
              </a:ext>
            </a:extLst>
          </p:cNvPr>
          <p:cNvCxnSpPr>
            <a:cxnSpLocks/>
          </p:cNvCxnSpPr>
          <p:nvPr/>
        </p:nvCxnSpPr>
        <p:spPr>
          <a:xfrm flipH="1">
            <a:off x="4042749" y="4524967"/>
            <a:ext cx="2950490" cy="824273"/>
          </a:xfrm>
          <a:prstGeom prst="straightConnector1">
            <a:avLst/>
          </a:prstGeom>
          <a:ln w="57150">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30011236"/>
      </p:ext>
    </p:extLst>
  </p:cSld>
  <p:clrMapOvr>
    <a:masterClrMapping/>
  </p:clrMapOvr>
  <mc:AlternateContent xmlns:mc="http://schemas.openxmlformats.org/markup-compatibility/2006" xmlns:p14="http://schemas.microsoft.com/office/powerpoint/2010/main">
    <mc:Choice Requires="p14">
      <p:transition spd="slow" p14:dur="2000" advTm="10845"/>
    </mc:Choice>
    <mc:Fallback xmlns="">
      <p:transition spd="slow" advTm="10845"/>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898AA0-F9A9-820B-A304-4906F6C489D4}"/>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955F3244-1331-93F2-E13D-8984BD75EA5B}"/>
              </a:ext>
            </a:extLst>
          </p:cNvPr>
          <p:cNvGrpSpPr/>
          <p:nvPr/>
        </p:nvGrpSpPr>
        <p:grpSpPr>
          <a:xfrm>
            <a:off x="338223" y="6118255"/>
            <a:ext cx="2146774" cy="417444"/>
            <a:chOff x="417787" y="5966611"/>
            <a:chExt cx="3444848" cy="669856"/>
          </a:xfrm>
        </p:grpSpPr>
        <p:pic>
          <p:nvPicPr>
            <p:cNvPr id="5" name="Picture 4" descr="A close-up of a logo&#10;&#10;Description automatically generated">
              <a:extLst>
                <a:ext uri="{FF2B5EF4-FFF2-40B4-BE49-F238E27FC236}">
                  <a16:creationId xmlns:a16="http://schemas.microsoft.com/office/drawing/2014/main" id="{2E1914D2-806E-4741-162A-572462CE720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7787" y="5966611"/>
              <a:ext cx="1563159" cy="669856"/>
            </a:xfrm>
            <a:prstGeom prst="rect">
              <a:avLst/>
            </a:prstGeom>
          </p:spPr>
        </p:pic>
        <p:pic>
          <p:nvPicPr>
            <p:cNvPr id="7" name="Picture 6">
              <a:extLst>
                <a:ext uri="{FF2B5EF4-FFF2-40B4-BE49-F238E27FC236}">
                  <a16:creationId xmlns:a16="http://schemas.microsoft.com/office/drawing/2014/main" id="{90A58EF3-0145-5F10-73E1-9453D272C61D}"/>
                </a:ext>
              </a:extLst>
            </p:cNvPr>
            <p:cNvPicPr>
              <a:picLocks noChangeAspect="1"/>
            </p:cNvPicPr>
            <p:nvPr/>
          </p:nvPicPr>
          <p:blipFill>
            <a:blip r:embed="rId4"/>
            <a:stretch>
              <a:fillRect/>
            </a:stretch>
          </p:blipFill>
          <p:spPr>
            <a:xfrm>
              <a:off x="2524056" y="5966611"/>
              <a:ext cx="1338579" cy="669856"/>
            </a:xfrm>
            <a:prstGeom prst="rect">
              <a:avLst/>
            </a:prstGeom>
          </p:spPr>
        </p:pic>
      </p:grpSp>
      <p:grpSp>
        <p:nvGrpSpPr>
          <p:cNvPr id="2" name="Group 1">
            <a:extLst>
              <a:ext uri="{FF2B5EF4-FFF2-40B4-BE49-F238E27FC236}">
                <a16:creationId xmlns:a16="http://schemas.microsoft.com/office/drawing/2014/main" id="{C02A3C5E-5C2A-5BCA-A483-1FDF34C590B3}"/>
              </a:ext>
            </a:extLst>
          </p:cNvPr>
          <p:cNvGrpSpPr/>
          <p:nvPr/>
        </p:nvGrpSpPr>
        <p:grpSpPr>
          <a:xfrm>
            <a:off x="8120080" y="6314459"/>
            <a:ext cx="3784056" cy="543541"/>
            <a:chOff x="2625774" y="5361148"/>
            <a:chExt cx="3784056" cy="543541"/>
          </a:xfrm>
        </p:grpSpPr>
        <p:pic>
          <p:nvPicPr>
            <p:cNvPr id="4" name="Picture 3" descr="A pink square with a white border&#10;&#10;AI-generated content may be incorrect.">
              <a:extLst>
                <a:ext uri="{FF2B5EF4-FFF2-40B4-BE49-F238E27FC236}">
                  <a16:creationId xmlns:a16="http://schemas.microsoft.com/office/drawing/2014/main" id="{C34B0920-DCB6-4E6E-5659-27ACF281D860}"/>
                </a:ext>
              </a:extLst>
            </p:cNvPr>
            <p:cNvPicPr>
              <a:picLocks noChangeAspect="1"/>
            </p:cNvPicPr>
            <p:nvPr/>
          </p:nvPicPr>
          <p:blipFill>
            <a:blip r:embed="rId5">
              <a:extLst>
                <a:ext uri="{28A0092B-C50C-407E-A947-70E740481C1C}">
                  <a14:useLocalDpi xmlns:a14="http://schemas.microsoft.com/office/drawing/2010/main" val="0"/>
                </a:ext>
              </a:extLst>
            </a:blip>
            <a:srcRect b="46696"/>
            <a:stretch>
              <a:fillRect/>
            </a:stretch>
          </p:blipFill>
          <p:spPr>
            <a:xfrm>
              <a:off x="2625774" y="5361148"/>
              <a:ext cx="3610530" cy="543541"/>
            </a:xfrm>
            <a:prstGeom prst="rect">
              <a:avLst/>
            </a:prstGeom>
          </p:spPr>
        </p:pic>
        <p:sp>
          <p:nvSpPr>
            <p:cNvPr id="9" name="Text Box 2">
              <a:extLst>
                <a:ext uri="{FF2B5EF4-FFF2-40B4-BE49-F238E27FC236}">
                  <a16:creationId xmlns:a16="http://schemas.microsoft.com/office/drawing/2014/main" id="{C25F9C1A-EB72-F74E-BEC0-8BEE9643D8D3}"/>
                </a:ext>
              </a:extLst>
            </p:cNvPr>
            <p:cNvSpPr txBox="1">
              <a:spLocks noChangeArrowheads="1"/>
            </p:cNvSpPr>
            <p:nvPr/>
          </p:nvSpPr>
          <p:spPr bwMode="auto">
            <a:xfrm>
              <a:off x="2864625" y="5451364"/>
              <a:ext cx="3545205" cy="310726"/>
            </a:xfrm>
            <a:prstGeom prst="rect">
              <a:avLst/>
            </a:prstGeom>
            <a:noFill/>
            <a:ln w="9525">
              <a:noFill/>
              <a:miter lim="800000"/>
              <a:headEnd/>
              <a:tailEnd/>
            </a:ln>
          </p:spPr>
          <p:txBody>
            <a:bodyPr rot="0" vert="horz" wrap="square" lIns="91440" tIns="45720" rIns="91440" bIns="45720" anchor="t" anchorCtr="0">
              <a:spAutoFit/>
            </a:bodyPr>
            <a:lstStyle/>
            <a:p>
              <a:pPr>
                <a:lnSpc>
                  <a:spcPct val="107000"/>
                </a:lnSpc>
                <a:spcAft>
                  <a:spcPts val="800"/>
                </a:spcAft>
              </a:pPr>
              <a:r>
                <a:rPr lang="en-US" sz="1400" b="1" kern="100" dirty="0">
                  <a:solidFill>
                    <a:srgbClr val="FFFFFF"/>
                  </a:solidFill>
                  <a:latin typeface="Rubik SemiBold" pitchFamily="2" charset="-79"/>
                  <a:ea typeface="Aptos" panose="020B0004020202020204" pitchFamily="34" charset="0"/>
                  <a:cs typeface="Rubik SemiBold" pitchFamily="2" charset="-79"/>
                </a:rPr>
                <a:t>Making voting easier for everyone</a:t>
              </a:r>
              <a:endParaRPr lang="en-GB" sz="1400" b="1" kern="100" dirty="0">
                <a:solidFill>
                  <a:srgbClr val="CC3E8E"/>
                </a:solidFill>
                <a:effectLst/>
                <a:latin typeface="Rubik SemiBold" pitchFamily="2" charset="-79"/>
                <a:ea typeface="Aptos" panose="020B0004020202020204" pitchFamily="34" charset="0"/>
                <a:cs typeface="Rubik SemiBold" pitchFamily="2" charset="-79"/>
              </a:endParaRPr>
            </a:p>
          </p:txBody>
        </p:sp>
      </p:grpSp>
      <p:sp>
        <p:nvSpPr>
          <p:cNvPr id="12" name="Rectangle 11">
            <a:extLst>
              <a:ext uri="{FF2B5EF4-FFF2-40B4-BE49-F238E27FC236}">
                <a16:creationId xmlns:a16="http://schemas.microsoft.com/office/drawing/2014/main" id="{3C13CC75-EC65-42FB-802F-565B6D486609}"/>
              </a:ext>
            </a:extLst>
          </p:cNvPr>
          <p:cNvSpPr/>
          <p:nvPr/>
        </p:nvSpPr>
        <p:spPr>
          <a:xfrm>
            <a:off x="-25648" y="-51296"/>
            <a:ext cx="12208487" cy="1090043"/>
          </a:xfrm>
          <a:prstGeom prst="rect">
            <a:avLst/>
          </a:prstGeom>
          <a:solidFill>
            <a:srgbClr val="DDFC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A99EBED3-F63B-35D2-60A8-B52070F87695}"/>
              </a:ext>
            </a:extLst>
          </p:cNvPr>
          <p:cNvSpPr txBox="1"/>
          <p:nvPr/>
        </p:nvSpPr>
        <p:spPr>
          <a:xfrm>
            <a:off x="296519" y="115416"/>
            <a:ext cx="7492460"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200" b="1" u="sng">
                <a:latin typeface="Aptos"/>
              </a:rPr>
              <a:t>How do we register to vote? - Online</a:t>
            </a:r>
            <a:endParaRPr lang="en-US"/>
          </a:p>
          <a:p>
            <a:pPr algn="l"/>
            <a:endParaRPr lang="en-GB"/>
          </a:p>
        </p:txBody>
      </p:sp>
      <p:pic>
        <p:nvPicPr>
          <p:cNvPr id="18" name="Picture 17">
            <a:extLst>
              <a:ext uri="{FF2B5EF4-FFF2-40B4-BE49-F238E27FC236}">
                <a16:creationId xmlns:a16="http://schemas.microsoft.com/office/drawing/2014/main" id="{65DB59F1-195D-CAF9-60EB-2C5EC7855287}"/>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7785550" y="1003242"/>
            <a:ext cx="2724586" cy="2538750"/>
          </a:xfrm>
          <a:prstGeom prst="rect">
            <a:avLst/>
          </a:prstGeom>
        </p:spPr>
      </p:pic>
      <p:sp>
        <p:nvSpPr>
          <p:cNvPr id="13" name="TextBox 12">
            <a:extLst>
              <a:ext uri="{FF2B5EF4-FFF2-40B4-BE49-F238E27FC236}">
                <a16:creationId xmlns:a16="http://schemas.microsoft.com/office/drawing/2014/main" id="{3F0EC307-8A67-BCCF-C92D-27727416757B}"/>
              </a:ext>
            </a:extLst>
          </p:cNvPr>
          <p:cNvSpPr txBox="1"/>
          <p:nvPr/>
        </p:nvSpPr>
        <p:spPr>
          <a:xfrm>
            <a:off x="6956447" y="4644955"/>
            <a:ext cx="4914727" cy="1569660"/>
          </a:xfrm>
          <a:prstGeom prst="rect">
            <a:avLst/>
          </a:prstGeom>
          <a:solidFill>
            <a:schemeClr val="accent1">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latin typeface="Aptos"/>
              </a:rPr>
              <a:t>Where you vote will depend on your postcode so make sure this is accurate</a:t>
            </a:r>
            <a:r>
              <a:rPr lang="en-GB" sz="2400">
                <a:latin typeface="Aptos"/>
              </a:rPr>
              <a:t>. You will then be asked to enter your full address. </a:t>
            </a:r>
            <a:endParaRPr lang="en-GB" sz="2400" dirty="0">
              <a:latin typeface="Aptos"/>
            </a:endParaRPr>
          </a:p>
        </p:txBody>
      </p:sp>
      <p:pic>
        <p:nvPicPr>
          <p:cNvPr id="8" name="Picture 7" descr="A screenshot of a computer">
            <a:extLst>
              <a:ext uri="{FF2B5EF4-FFF2-40B4-BE49-F238E27FC236}">
                <a16:creationId xmlns:a16="http://schemas.microsoft.com/office/drawing/2014/main" id="{DB35D4BF-8D00-B65B-82CA-F06F13E00EBC}"/>
              </a:ext>
            </a:extLst>
          </p:cNvPr>
          <p:cNvPicPr>
            <a:picLocks noChangeAspect="1"/>
          </p:cNvPicPr>
          <p:nvPr/>
        </p:nvPicPr>
        <p:blipFill>
          <a:blip r:embed="rId7"/>
          <a:stretch>
            <a:fillRect/>
          </a:stretch>
        </p:blipFill>
        <p:spPr>
          <a:xfrm>
            <a:off x="751139" y="739194"/>
            <a:ext cx="5344861" cy="5071449"/>
          </a:xfrm>
          <a:prstGeom prst="rect">
            <a:avLst/>
          </a:prstGeom>
          <a:ln>
            <a:noFill/>
          </a:ln>
          <a:effectLst>
            <a:outerShdw blurRad="292100" dist="139700" dir="2700000" algn="tl" rotWithShape="0">
              <a:srgbClr val="333333">
                <a:alpha val="65000"/>
              </a:srgbClr>
            </a:outerShdw>
          </a:effectLst>
        </p:spPr>
      </p:pic>
      <p:cxnSp>
        <p:nvCxnSpPr>
          <p:cNvPr id="15" name="Straight Arrow Connector 14">
            <a:extLst>
              <a:ext uri="{FF2B5EF4-FFF2-40B4-BE49-F238E27FC236}">
                <a16:creationId xmlns:a16="http://schemas.microsoft.com/office/drawing/2014/main" id="{353F8AFB-C099-AF71-F31F-E97A2143E69D}"/>
              </a:ext>
            </a:extLst>
          </p:cNvPr>
          <p:cNvCxnSpPr>
            <a:cxnSpLocks/>
          </p:cNvCxnSpPr>
          <p:nvPr/>
        </p:nvCxnSpPr>
        <p:spPr>
          <a:xfrm flipH="1">
            <a:off x="3831336" y="5192479"/>
            <a:ext cx="3116183" cy="0"/>
          </a:xfrm>
          <a:prstGeom prst="straightConnector1">
            <a:avLst/>
          </a:prstGeom>
          <a:ln w="57150">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4820021"/>
      </p:ext>
    </p:extLst>
  </p:cSld>
  <p:clrMapOvr>
    <a:masterClrMapping/>
  </p:clrMapOvr>
  <mc:AlternateContent xmlns:mc="http://schemas.openxmlformats.org/markup-compatibility/2006" xmlns:p14="http://schemas.microsoft.com/office/powerpoint/2010/main">
    <mc:Choice Requires="p14">
      <p:transition spd="slow" p14:dur="2000" advTm="10845"/>
    </mc:Choice>
    <mc:Fallback xmlns="">
      <p:transition spd="slow" advTm="10845"/>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C72690-17FF-52D3-6713-EF0BB2BCF466}"/>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436D655E-60A4-2888-2A86-0C4A5A3CB327}"/>
              </a:ext>
            </a:extLst>
          </p:cNvPr>
          <p:cNvGrpSpPr/>
          <p:nvPr/>
        </p:nvGrpSpPr>
        <p:grpSpPr>
          <a:xfrm>
            <a:off x="338223" y="6118255"/>
            <a:ext cx="2146774" cy="417444"/>
            <a:chOff x="417787" y="5966611"/>
            <a:chExt cx="3444848" cy="669856"/>
          </a:xfrm>
        </p:grpSpPr>
        <p:pic>
          <p:nvPicPr>
            <p:cNvPr id="5" name="Picture 4" descr="A close-up of a logo&#10;&#10;Description automatically generated">
              <a:extLst>
                <a:ext uri="{FF2B5EF4-FFF2-40B4-BE49-F238E27FC236}">
                  <a16:creationId xmlns:a16="http://schemas.microsoft.com/office/drawing/2014/main" id="{D0D190E1-0C91-3360-10F1-48FC76D6281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7787" y="5966611"/>
              <a:ext cx="1563159" cy="669856"/>
            </a:xfrm>
            <a:prstGeom prst="rect">
              <a:avLst/>
            </a:prstGeom>
          </p:spPr>
        </p:pic>
        <p:pic>
          <p:nvPicPr>
            <p:cNvPr id="7" name="Picture 6">
              <a:extLst>
                <a:ext uri="{FF2B5EF4-FFF2-40B4-BE49-F238E27FC236}">
                  <a16:creationId xmlns:a16="http://schemas.microsoft.com/office/drawing/2014/main" id="{32ADC941-A84E-4790-0FEF-0546F502534C}"/>
                </a:ext>
              </a:extLst>
            </p:cNvPr>
            <p:cNvPicPr>
              <a:picLocks noChangeAspect="1"/>
            </p:cNvPicPr>
            <p:nvPr/>
          </p:nvPicPr>
          <p:blipFill>
            <a:blip r:embed="rId4"/>
            <a:stretch>
              <a:fillRect/>
            </a:stretch>
          </p:blipFill>
          <p:spPr>
            <a:xfrm>
              <a:off x="2524056" y="5966611"/>
              <a:ext cx="1338579" cy="669856"/>
            </a:xfrm>
            <a:prstGeom prst="rect">
              <a:avLst/>
            </a:prstGeom>
          </p:spPr>
        </p:pic>
      </p:grpSp>
      <p:grpSp>
        <p:nvGrpSpPr>
          <p:cNvPr id="2" name="Group 1">
            <a:extLst>
              <a:ext uri="{FF2B5EF4-FFF2-40B4-BE49-F238E27FC236}">
                <a16:creationId xmlns:a16="http://schemas.microsoft.com/office/drawing/2014/main" id="{1AD43D3B-F83F-424F-0348-F9A1CF7B2670}"/>
              </a:ext>
            </a:extLst>
          </p:cNvPr>
          <p:cNvGrpSpPr/>
          <p:nvPr/>
        </p:nvGrpSpPr>
        <p:grpSpPr>
          <a:xfrm>
            <a:off x="8120080" y="6314459"/>
            <a:ext cx="3784056" cy="543541"/>
            <a:chOff x="2625774" y="5361148"/>
            <a:chExt cx="3784056" cy="543541"/>
          </a:xfrm>
        </p:grpSpPr>
        <p:pic>
          <p:nvPicPr>
            <p:cNvPr id="4" name="Picture 3" descr="A pink square with a white border&#10;&#10;AI-generated content may be incorrect.">
              <a:extLst>
                <a:ext uri="{FF2B5EF4-FFF2-40B4-BE49-F238E27FC236}">
                  <a16:creationId xmlns:a16="http://schemas.microsoft.com/office/drawing/2014/main" id="{D3565675-C220-341B-4F4B-23841374F059}"/>
                </a:ext>
              </a:extLst>
            </p:cNvPr>
            <p:cNvPicPr>
              <a:picLocks noChangeAspect="1"/>
            </p:cNvPicPr>
            <p:nvPr/>
          </p:nvPicPr>
          <p:blipFill>
            <a:blip r:embed="rId5">
              <a:extLst>
                <a:ext uri="{28A0092B-C50C-407E-A947-70E740481C1C}">
                  <a14:useLocalDpi xmlns:a14="http://schemas.microsoft.com/office/drawing/2010/main" val="0"/>
                </a:ext>
              </a:extLst>
            </a:blip>
            <a:srcRect b="46696"/>
            <a:stretch>
              <a:fillRect/>
            </a:stretch>
          </p:blipFill>
          <p:spPr>
            <a:xfrm>
              <a:off x="2625774" y="5361148"/>
              <a:ext cx="3610530" cy="543541"/>
            </a:xfrm>
            <a:prstGeom prst="rect">
              <a:avLst/>
            </a:prstGeom>
          </p:spPr>
        </p:pic>
        <p:sp>
          <p:nvSpPr>
            <p:cNvPr id="9" name="Text Box 2">
              <a:extLst>
                <a:ext uri="{FF2B5EF4-FFF2-40B4-BE49-F238E27FC236}">
                  <a16:creationId xmlns:a16="http://schemas.microsoft.com/office/drawing/2014/main" id="{E35F6169-5B52-6E20-44B9-E58D1074408B}"/>
                </a:ext>
              </a:extLst>
            </p:cNvPr>
            <p:cNvSpPr txBox="1">
              <a:spLocks noChangeArrowheads="1"/>
            </p:cNvSpPr>
            <p:nvPr/>
          </p:nvSpPr>
          <p:spPr bwMode="auto">
            <a:xfrm>
              <a:off x="2864625" y="5451364"/>
              <a:ext cx="3545205" cy="310726"/>
            </a:xfrm>
            <a:prstGeom prst="rect">
              <a:avLst/>
            </a:prstGeom>
            <a:noFill/>
            <a:ln w="9525">
              <a:noFill/>
              <a:miter lim="800000"/>
              <a:headEnd/>
              <a:tailEnd/>
            </a:ln>
          </p:spPr>
          <p:txBody>
            <a:bodyPr rot="0" vert="horz" wrap="square" lIns="91440" tIns="45720" rIns="91440" bIns="45720" anchor="t" anchorCtr="0">
              <a:spAutoFit/>
            </a:bodyPr>
            <a:lstStyle/>
            <a:p>
              <a:pPr>
                <a:lnSpc>
                  <a:spcPct val="107000"/>
                </a:lnSpc>
                <a:spcAft>
                  <a:spcPts val="800"/>
                </a:spcAft>
              </a:pPr>
              <a:r>
                <a:rPr lang="en-US" sz="1400" b="1" kern="100" dirty="0">
                  <a:solidFill>
                    <a:srgbClr val="FFFFFF"/>
                  </a:solidFill>
                  <a:latin typeface="Rubik SemiBold" pitchFamily="2" charset="-79"/>
                  <a:ea typeface="Aptos" panose="020B0004020202020204" pitchFamily="34" charset="0"/>
                  <a:cs typeface="Rubik SemiBold" pitchFamily="2" charset="-79"/>
                </a:rPr>
                <a:t>Making voting easier for everyone</a:t>
              </a:r>
              <a:endParaRPr lang="en-GB" sz="1400" b="1" kern="100" dirty="0">
                <a:solidFill>
                  <a:srgbClr val="CC3E8E"/>
                </a:solidFill>
                <a:effectLst/>
                <a:latin typeface="Rubik SemiBold" pitchFamily="2" charset="-79"/>
                <a:ea typeface="Aptos" panose="020B0004020202020204" pitchFamily="34" charset="0"/>
                <a:cs typeface="Rubik SemiBold" pitchFamily="2" charset="-79"/>
              </a:endParaRPr>
            </a:p>
          </p:txBody>
        </p:sp>
      </p:grpSp>
      <p:sp>
        <p:nvSpPr>
          <p:cNvPr id="12" name="Rectangle 11">
            <a:extLst>
              <a:ext uri="{FF2B5EF4-FFF2-40B4-BE49-F238E27FC236}">
                <a16:creationId xmlns:a16="http://schemas.microsoft.com/office/drawing/2014/main" id="{8958B626-7312-6F66-2ABD-9D782497598F}"/>
              </a:ext>
            </a:extLst>
          </p:cNvPr>
          <p:cNvSpPr/>
          <p:nvPr/>
        </p:nvSpPr>
        <p:spPr>
          <a:xfrm>
            <a:off x="-25648" y="-51296"/>
            <a:ext cx="12208487" cy="1090043"/>
          </a:xfrm>
          <a:prstGeom prst="rect">
            <a:avLst/>
          </a:prstGeom>
          <a:solidFill>
            <a:srgbClr val="DDFC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D723BEDD-5D5F-853C-EB04-62E70FCA8946}"/>
              </a:ext>
            </a:extLst>
          </p:cNvPr>
          <p:cNvSpPr txBox="1"/>
          <p:nvPr/>
        </p:nvSpPr>
        <p:spPr>
          <a:xfrm>
            <a:off x="296519" y="115416"/>
            <a:ext cx="7492460"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200" b="1" u="sng">
                <a:latin typeface="Aptos"/>
              </a:rPr>
              <a:t>How do we register to vote? - Online</a:t>
            </a:r>
            <a:endParaRPr lang="en-US"/>
          </a:p>
          <a:p>
            <a:pPr algn="l"/>
            <a:endParaRPr lang="en-GB"/>
          </a:p>
        </p:txBody>
      </p:sp>
      <p:pic>
        <p:nvPicPr>
          <p:cNvPr id="18" name="Picture 17">
            <a:extLst>
              <a:ext uri="{FF2B5EF4-FFF2-40B4-BE49-F238E27FC236}">
                <a16:creationId xmlns:a16="http://schemas.microsoft.com/office/drawing/2014/main" id="{E4E2C343-0649-9CFC-042D-FDD2ACD6E565}"/>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7785550" y="1003242"/>
            <a:ext cx="2724586" cy="2538750"/>
          </a:xfrm>
          <a:prstGeom prst="rect">
            <a:avLst/>
          </a:prstGeom>
        </p:spPr>
      </p:pic>
      <p:sp>
        <p:nvSpPr>
          <p:cNvPr id="13" name="TextBox 12">
            <a:extLst>
              <a:ext uri="{FF2B5EF4-FFF2-40B4-BE49-F238E27FC236}">
                <a16:creationId xmlns:a16="http://schemas.microsoft.com/office/drawing/2014/main" id="{FDD702C3-B9C2-C943-2E4D-45CCD3398B16}"/>
              </a:ext>
            </a:extLst>
          </p:cNvPr>
          <p:cNvSpPr txBox="1"/>
          <p:nvPr/>
        </p:nvSpPr>
        <p:spPr>
          <a:xfrm>
            <a:off x="6956447" y="3694596"/>
            <a:ext cx="4914727" cy="2308324"/>
          </a:xfrm>
          <a:prstGeom prst="rect">
            <a:avLst/>
          </a:prstGeom>
          <a:solidFill>
            <a:schemeClr val="accent3">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latin typeface="Aptos"/>
              </a:rPr>
              <a:t>If you live in two different places, for example, if you split your time equally between parents' houses or live in student accommodation during term time, you can choose to register at one or both addresses.</a:t>
            </a:r>
          </a:p>
        </p:txBody>
      </p:sp>
      <p:pic>
        <p:nvPicPr>
          <p:cNvPr id="6" name="Picture 5" descr="A screenshot of a computer screen">
            <a:extLst>
              <a:ext uri="{FF2B5EF4-FFF2-40B4-BE49-F238E27FC236}">
                <a16:creationId xmlns:a16="http://schemas.microsoft.com/office/drawing/2014/main" id="{72E88209-50A9-1179-086D-6FEE0415FA6D}"/>
              </a:ext>
            </a:extLst>
          </p:cNvPr>
          <p:cNvPicPr>
            <a:picLocks noChangeAspect="1"/>
          </p:cNvPicPr>
          <p:nvPr/>
        </p:nvPicPr>
        <p:blipFill>
          <a:blip r:embed="rId7"/>
          <a:stretch>
            <a:fillRect/>
          </a:stretch>
        </p:blipFill>
        <p:spPr>
          <a:xfrm>
            <a:off x="593485" y="975810"/>
            <a:ext cx="4914727" cy="4853506"/>
          </a:xfrm>
          <a:prstGeom prst="rect">
            <a:avLst/>
          </a:prstGeom>
          <a:ln>
            <a:noFill/>
          </a:ln>
          <a:effectLst>
            <a:outerShdw blurRad="292100" dist="139700" dir="2700000" algn="tl" rotWithShape="0">
              <a:srgbClr val="333333">
                <a:alpha val="65000"/>
              </a:srgbClr>
            </a:outerShdw>
          </a:effectLst>
        </p:spPr>
      </p:pic>
      <p:cxnSp>
        <p:nvCxnSpPr>
          <p:cNvPr id="15" name="Straight Arrow Connector 14">
            <a:extLst>
              <a:ext uri="{FF2B5EF4-FFF2-40B4-BE49-F238E27FC236}">
                <a16:creationId xmlns:a16="http://schemas.microsoft.com/office/drawing/2014/main" id="{EAE3EE6A-B82A-CA03-D3C9-B49F88753C5F}"/>
              </a:ext>
            </a:extLst>
          </p:cNvPr>
          <p:cNvCxnSpPr>
            <a:cxnSpLocks/>
          </p:cNvCxnSpPr>
          <p:nvPr/>
        </p:nvCxnSpPr>
        <p:spPr>
          <a:xfrm flipH="1" flipV="1">
            <a:off x="3630168" y="3591242"/>
            <a:ext cx="3326279" cy="395542"/>
          </a:xfrm>
          <a:prstGeom prst="straightConnector1">
            <a:avLst/>
          </a:prstGeom>
          <a:ln w="57150">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02301242"/>
      </p:ext>
    </p:extLst>
  </p:cSld>
  <p:clrMapOvr>
    <a:masterClrMapping/>
  </p:clrMapOvr>
  <mc:AlternateContent xmlns:mc="http://schemas.openxmlformats.org/markup-compatibility/2006" xmlns:p14="http://schemas.microsoft.com/office/powerpoint/2010/main">
    <mc:Choice Requires="p14">
      <p:transition spd="slow" p14:dur="2000" advTm="10845"/>
    </mc:Choice>
    <mc:Fallback xmlns="">
      <p:transition spd="slow" advTm="10845"/>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524C7-D665-D6E7-EC4B-3EFFF0D2D41C}"/>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1D67652D-0B01-E39D-1E24-4E8EB4ECC281}"/>
              </a:ext>
            </a:extLst>
          </p:cNvPr>
          <p:cNvGrpSpPr/>
          <p:nvPr/>
        </p:nvGrpSpPr>
        <p:grpSpPr>
          <a:xfrm>
            <a:off x="338223" y="6118255"/>
            <a:ext cx="2146774" cy="417444"/>
            <a:chOff x="417787" y="5966611"/>
            <a:chExt cx="3444848" cy="669856"/>
          </a:xfrm>
        </p:grpSpPr>
        <p:pic>
          <p:nvPicPr>
            <p:cNvPr id="5" name="Picture 4" descr="A close-up of a logo&#10;&#10;Description automatically generated">
              <a:extLst>
                <a:ext uri="{FF2B5EF4-FFF2-40B4-BE49-F238E27FC236}">
                  <a16:creationId xmlns:a16="http://schemas.microsoft.com/office/drawing/2014/main" id="{F414FBEC-B4E0-C76F-3B06-0BDF9EBA63C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7787" y="5966611"/>
              <a:ext cx="1563159" cy="669856"/>
            </a:xfrm>
            <a:prstGeom prst="rect">
              <a:avLst/>
            </a:prstGeom>
          </p:spPr>
        </p:pic>
        <p:pic>
          <p:nvPicPr>
            <p:cNvPr id="7" name="Picture 6">
              <a:extLst>
                <a:ext uri="{FF2B5EF4-FFF2-40B4-BE49-F238E27FC236}">
                  <a16:creationId xmlns:a16="http://schemas.microsoft.com/office/drawing/2014/main" id="{F44B4772-65B3-A0BC-65B2-3203951C5843}"/>
                </a:ext>
              </a:extLst>
            </p:cNvPr>
            <p:cNvPicPr>
              <a:picLocks noChangeAspect="1"/>
            </p:cNvPicPr>
            <p:nvPr/>
          </p:nvPicPr>
          <p:blipFill>
            <a:blip r:embed="rId4"/>
            <a:stretch>
              <a:fillRect/>
            </a:stretch>
          </p:blipFill>
          <p:spPr>
            <a:xfrm>
              <a:off x="2524056" y="5966611"/>
              <a:ext cx="1338579" cy="669856"/>
            </a:xfrm>
            <a:prstGeom prst="rect">
              <a:avLst/>
            </a:prstGeom>
          </p:spPr>
        </p:pic>
      </p:grpSp>
      <p:grpSp>
        <p:nvGrpSpPr>
          <p:cNvPr id="2" name="Group 1">
            <a:extLst>
              <a:ext uri="{FF2B5EF4-FFF2-40B4-BE49-F238E27FC236}">
                <a16:creationId xmlns:a16="http://schemas.microsoft.com/office/drawing/2014/main" id="{AC5ED15B-5152-006D-3507-5D64440CC4AA}"/>
              </a:ext>
            </a:extLst>
          </p:cNvPr>
          <p:cNvGrpSpPr/>
          <p:nvPr/>
        </p:nvGrpSpPr>
        <p:grpSpPr>
          <a:xfrm>
            <a:off x="8120080" y="6314459"/>
            <a:ext cx="3784056" cy="543541"/>
            <a:chOff x="2625774" y="5361148"/>
            <a:chExt cx="3784056" cy="543541"/>
          </a:xfrm>
        </p:grpSpPr>
        <p:pic>
          <p:nvPicPr>
            <p:cNvPr id="4" name="Picture 3" descr="A pink square with a white border&#10;&#10;AI-generated content may be incorrect.">
              <a:extLst>
                <a:ext uri="{FF2B5EF4-FFF2-40B4-BE49-F238E27FC236}">
                  <a16:creationId xmlns:a16="http://schemas.microsoft.com/office/drawing/2014/main" id="{F3555CE8-FCDC-70A6-59BA-9103201AE5FD}"/>
                </a:ext>
              </a:extLst>
            </p:cNvPr>
            <p:cNvPicPr>
              <a:picLocks noChangeAspect="1"/>
            </p:cNvPicPr>
            <p:nvPr/>
          </p:nvPicPr>
          <p:blipFill>
            <a:blip r:embed="rId5">
              <a:extLst>
                <a:ext uri="{28A0092B-C50C-407E-A947-70E740481C1C}">
                  <a14:useLocalDpi xmlns:a14="http://schemas.microsoft.com/office/drawing/2010/main" val="0"/>
                </a:ext>
              </a:extLst>
            </a:blip>
            <a:srcRect b="46696"/>
            <a:stretch>
              <a:fillRect/>
            </a:stretch>
          </p:blipFill>
          <p:spPr>
            <a:xfrm>
              <a:off x="2625774" y="5361148"/>
              <a:ext cx="3610530" cy="543541"/>
            </a:xfrm>
            <a:prstGeom prst="rect">
              <a:avLst/>
            </a:prstGeom>
          </p:spPr>
        </p:pic>
        <p:sp>
          <p:nvSpPr>
            <p:cNvPr id="9" name="Text Box 2">
              <a:extLst>
                <a:ext uri="{FF2B5EF4-FFF2-40B4-BE49-F238E27FC236}">
                  <a16:creationId xmlns:a16="http://schemas.microsoft.com/office/drawing/2014/main" id="{71574D0D-9858-64AB-B7AE-584FF8CB195D}"/>
                </a:ext>
              </a:extLst>
            </p:cNvPr>
            <p:cNvSpPr txBox="1">
              <a:spLocks noChangeArrowheads="1"/>
            </p:cNvSpPr>
            <p:nvPr/>
          </p:nvSpPr>
          <p:spPr bwMode="auto">
            <a:xfrm>
              <a:off x="2864625" y="5451364"/>
              <a:ext cx="3545205" cy="310726"/>
            </a:xfrm>
            <a:prstGeom prst="rect">
              <a:avLst/>
            </a:prstGeom>
            <a:noFill/>
            <a:ln w="9525">
              <a:noFill/>
              <a:miter lim="800000"/>
              <a:headEnd/>
              <a:tailEnd/>
            </a:ln>
          </p:spPr>
          <p:txBody>
            <a:bodyPr rot="0" vert="horz" wrap="square" lIns="91440" tIns="45720" rIns="91440" bIns="45720" anchor="t" anchorCtr="0">
              <a:spAutoFit/>
            </a:bodyPr>
            <a:lstStyle/>
            <a:p>
              <a:pPr>
                <a:lnSpc>
                  <a:spcPct val="107000"/>
                </a:lnSpc>
                <a:spcAft>
                  <a:spcPts val="800"/>
                </a:spcAft>
              </a:pPr>
              <a:r>
                <a:rPr lang="en-US" sz="1400" b="1" kern="100" dirty="0">
                  <a:solidFill>
                    <a:srgbClr val="FFFFFF"/>
                  </a:solidFill>
                  <a:latin typeface="Rubik SemiBold" pitchFamily="2" charset="-79"/>
                  <a:ea typeface="Aptos" panose="020B0004020202020204" pitchFamily="34" charset="0"/>
                  <a:cs typeface="Rubik SemiBold" pitchFamily="2" charset="-79"/>
                </a:rPr>
                <a:t>Making voting easier for everyone</a:t>
              </a:r>
              <a:endParaRPr lang="en-GB" sz="1400" b="1" kern="100" dirty="0">
                <a:solidFill>
                  <a:srgbClr val="CC3E8E"/>
                </a:solidFill>
                <a:effectLst/>
                <a:latin typeface="Rubik SemiBold" pitchFamily="2" charset="-79"/>
                <a:ea typeface="Aptos" panose="020B0004020202020204" pitchFamily="34" charset="0"/>
                <a:cs typeface="Rubik SemiBold" pitchFamily="2" charset="-79"/>
              </a:endParaRPr>
            </a:p>
          </p:txBody>
        </p:sp>
      </p:grpSp>
      <p:sp>
        <p:nvSpPr>
          <p:cNvPr id="12" name="Rectangle 11">
            <a:extLst>
              <a:ext uri="{FF2B5EF4-FFF2-40B4-BE49-F238E27FC236}">
                <a16:creationId xmlns:a16="http://schemas.microsoft.com/office/drawing/2014/main" id="{4676BB56-92A3-C3B5-453A-4F2D15B47A06}"/>
              </a:ext>
            </a:extLst>
          </p:cNvPr>
          <p:cNvSpPr/>
          <p:nvPr/>
        </p:nvSpPr>
        <p:spPr>
          <a:xfrm>
            <a:off x="-25648" y="-51296"/>
            <a:ext cx="12208487" cy="1090043"/>
          </a:xfrm>
          <a:prstGeom prst="rect">
            <a:avLst/>
          </a:prstGeom>
          <a:solidFill>
            <a:srgbClr val="DDFC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DBBB46B6-6C22-2463-E473-06F3D3948BB3}"/>
              </a:ext>
            </a:extLst>
          </p:cNvPr>
          <p:cNvSpPr txBox="1"/>
          <p:nvPr/>
        </p:nvSpPr>
        <p:spPr>
          <a:xfrm>
            <a:off x="296519" y="115416"/>
            <a:ext cx="7492460"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200" b="1" u="sng">
                <a:latin typeface="Aptos"/>
              </a:rPr>
              <a:t>How do we register to vote? - Online</a:t>
            </a:r>
            <a:endParaRPr lang="en-US"/>
          </a:p>
          <a:p>
            <a:pPr algn="l"/>
            <a:endParaRPr lang="en-GB"/>
          </a:p>
        </p:txBody>
      </p:sp>
      <p:pic>
        <p:nvPicPr>
          <p:cNvPr id="18" name="Picture 17">
            <a:extLst>
              <a:ext uri="{FF2B5EF4-FFF2-40B4-BE49-F238E27FC236}">
                <a16:creationId xmlns:a16="http://schemas.microsoft.com/office/drawing/2014/main" id="{D5464584-E56F-53CE-FB6F-33C8040E2900}"/>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7785550" y="1003242"/>
            <a:ext cx="2724586" cy="2538750"/>
          </a:xfrm>
          <a:prstGeom prst="rect">
            <a:avLst/>
          </a:prstGeom>
        </p:spPr>
      </p:pic>
      <p:sp>
        <p:nvSpPr>
          <p:cNvPr id="13" name="TextBox 12">
            <a:extLst>
              <a:ext uri="{FF2B5EF4-FFF2-40B4-BE49-F238E27FC236}">
                <a16:creationId xmlns:a16="http://schemas.microsoft.com/office/drawing/2014/main" id="{F4B9030C-2D9E-CAD8-3F55-3097AFBCF85F}"/>
              </a:ext>
            </a:extLst>
          </p:cNvPr>
          <p:cNvSpPr txBox="1"/>
          <p:nvPr/>
        </p:nvSpPr>
        <p:spPr>
          <a:xfrm>
            <a:off x="6956447" y="3694596"/>
            <a:ext cx="4914727" cy="1938992"/>
          </a:xfrm>
          <a:prstGeom prst="rect">
            <a:avLst/>
          </a:prstGeom>
          <a:solidFill>
            <a:schemeClr val="accent5">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a:latin typeface="Aptos"/>
              </a:rPr>
              <a:t>If you say you have moved out of another address in the last 12 months, you will need to put this address down too so make sure you have it handy. </a:t>
            </a:r>
            <a:endParaRPr lang="en-GB" sz="2400" dirty="0">
              <a:latin typeface="Aptos"/>
            </a:endParaRPr>
          </a:p>
        </p:txBody>
      </p:sp>
      <p:pic>
        <p:nvPicPr>
          <p:cNvPr id="8" name="Picture 7" descr="A screenshot of a survey">
            <a:extLst>
              <a:ext uri="{FF2B5EF4-FFF2-40B4-BE49-F238E27FC236}">
                <a16:creationId xmlns:a16="http://schemas.microsoft.com/office/drawing/2014/main" id="{2F8D31FC-2255-DA4E-CAA9-9C790BD30101}"/>
              </a:ext>
            </a:extLst>
          </p:cNvPr>
          <p:cNvPicPr>
            <a:picLocks noChangeAspect="1"/>
          </p:cNvPicPr>
          <p:nvPr/>
        </p:nvPicPr>
        <p:blipFill>
          <a:blip r:embed="rId7"/>
          <a:stretch>
            <a:fillRect/>
          </a:stretch>
        </p:blipFill>
        <p:spPr>
          <a:xfrm>
            <a:off x="502218" y="683417"/>
            <a:ext cx="4808958" cy="5309815"/>
          </a:xfrm>
          <a:prstGeom prst="rect">
            <a:avLst/>
          </a:prstGeom>
          <a:ln>
            <a:noFill/>
          </a:ln>
          <a:effectLst>
            <a:outerShdw blurRad="292100" dist="139700" dir="2700000" algn="tl" rotWithShape="0">
              <a:srgbClr val="333333">
                <a:alpha val="65000"/>
              </a:srgbClr>
            </a:outerShdw>
          </a:effectLst>
        </p:spPr>
      </p:pic>
      <p:cxnSp>
        <p:nvCxnSpPr>
          <p:cNvPr id="15" name="Straight Arrow Connector 14">
            <a:extLst>
              <a:ext uri="{FF2B5EF4-FFF2-40B4-BE49-F238E27FC236}">
                <a16:creationId xmlns:a16="http://schemas.microsoft.com/office/drawing/2014/main" id="{0554F0D4-1C45-F7FF-C444-1A49F08D5754}"/>
              </a:ext>
            </a:extLst>
          </p:cNvPr>
          <p:cNvCxnSpPr>
            <a:cxnSpLocks/>
          </p:cNvCxnSpPr>
          <p:nvPr/>
        </p:nvCxnSpPr>
        <p:spPr>
          <a:xfrm flipH="1" flipV="1">
            <a:off x="4754880" y="4480560"/>
            <a:ext cx="2289051" cy="183532"/>
          </a:xfrm>
          <a:prstGeom prst="straightConnector1">
            <a:avLst/>
          </a:prstGeom>
          <a:ln w="57150">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94010377"/>
      </p:ext>
    </p:extLst>
  </p:cSld>
  <p:clrMapOvr>
    <a:masterClrMapping/>
  </p:clrMapOvr>
  <mc:AlternateContent xmlns:mc="http://schemas.openxmlformats.org/markup-compatibility/2006" xmlns:p14="http://schemas.microsoft.com/office/powerpoint/2010/main">
    <mc:Choice Requires="p14">
      <p:transition spd="slow" p14:dur="2000" advTm="10845"/>
    </mc:Choice>
    <mc:Fallback xmlns="">
      <p:transition spd="slow" advTm="10845"/>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2F2E1E-F010-2D0B-8388-D572053323A1}"/>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A4FA6139-1620-5EAE-CA57-26B83FFF2E1E}"/>
              </a:ext>
            </a:extLst>
          </p:cNvPr>
          <p:cNvGrpSpPr/>
          <p:nvPr/>
        </p:nvGrpSpPr>
        <p:grpSpPr>
          <a:xfrm>
            <a:off x="338223" y="6118255"/>
            <a:ext cx="2146774" cy="417444"/>
            <a:chOff x="417787" y="5966611"/>
            <a:chExt cx="3444848" cy="669856"/>
          </a:xfrm>
        </p:grpSpPr>
        <p:pic>
          <p:nvPicPr>
            <p:cNvPr id="5" name="Picture 4" descr="A close-up of a logo&#10;&#10;Description automatically generated">
              <a:extLst>
                <a:ext uri="{FF2B5EF4-FFF2-40B4-BE49-F238E27FC236}">
                  <a16:creationId xmlns:a16="http://schemas.microsoft.com/office/drawing/2014/main" id="{3440B797-26B4-4359-9DA0-7A41C8C71ED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7787" y="5966611"/>
              <a:ext cx="1563159" cy="669856"/>
            </a:xfrm>
            <a:prstGeom prst="rect">
              <a:avLst/>
            </a:prstGeom>
          </p:spPr>
        </p:pic>
        <p:pic>
          <p:nvPicPr>
            <p:cNvPr id="7" name="Picture 6">
              <a:extLst>
                <a:ext uri="{FF2B5EF4-FFF2-40B4-BE49-F238E27FC236}">
                  <a16:creationId xmlns:a16="http://schemas.microsoft.com/office/drawing/2014/main" id="{95874333-3F79-B20E-2887-3D5427312D00}"/>
                </a:ext>
              </a:extLst>
            </p:cNvPr>
            <p:cNvPicPr>
              <a:picLocks noChangeAspect="1"/>
            </p:cNvPicPr>
            <p:nvPr/>
          </p:nvPicPr>
          <p:blipFill>
            <a:blip r:embed="rId4"/>
            <a:stretch>
              <a:fillRect/>
            </a:stretch>
          </p:blipFill>
          <p:spPr>
            <a:xfrm>
              <a:off x="2524056" y="5966611"/>
              <a:ext cx="1338579" cy="669856"/>
            </a:xfrm>
            <a:prstGeom prst="rect">
              <a:avLst/>
            </a:prstGeom>
          </p:spPr>
        </p:pic>
      </p:grpSp>
      <p:grpSp>
        <p:nvGrpSpPr>
          <p:cNvPr id="2" name="Group 1">
            <a:extLst>
              <a:ext uri="{FF2B5EF4-FFF2-40B4-BE49-F238E27FC236}">
                <a16:creationId xmlns:a16="http://schemas.microsoft.com/office/drawing/2014/main" id="{2579505A-BA1B-C1C8-254D-76D114CE9C63}"/>
              </a:ext>
            </a:extLst>
          </p:cNvPr>
          <p:cNvGrpSpPr/>
          <p:nvPr/>
        </p:nvGrpSpPr>
        <p:grpSpPr>
          <a:xfrm>
            <a:off x="8120080" y="6314459"/>
            <a:ext cx="3784056" cy="543541"/>
            <a:chOff x="2625774" y="5361148"/>
            <a:chExt cx="3784056" cy="543541"/>
          </a:xfrm>
        </p:grpSpPr>
        <p:pic>
          <p:nvPicPr>
            <p:cNvPr id="4" name="Picture 3" descr="A pink square with a white border&#10;&#10;AI-generated content may be incorrect.">
              <a:extLst>
                <a:ext uri="{FF2B5EF4-FFF2-40B4-BE49-F238E27FC236}">
                  <a16:creationId xmlns:a16="http://schemas.microsoft.com/office/drawing/2014/main" id="{02B9DB09-1E63-D8E0-3B29-3A629BD55B10}"/>
                </a:ext>
              </a:extLst>
            </p:cNvPr>
            <p:cNvPicPr>
              <a:picLocks noChangeAspect="1"/>
            </p:cNvPicPr>
            <p:nvPr/>
          </p:nvPicPr>
          <p:blipFill>
            <a:blip r:embed="rId5">
              <a:extLst>
                <a:ext uri="{28A0092B-C50C-407E-A947-70E740481C1C}">
                  <a14:useLocalDpi xmlns:a14="http://schemas.microsoft.com/office/drawing/2010/main" val="0"/>
                </a:ext>
              </a:extLst>
            </a:blip>
            <a:srcRect b="46696"/>
            <a:stretch>
              <a:fillRect/>
            </a:stretch>
          </p:blipFill>
          <p:spPr>
            <a:xfrm>
              <a:off x="2625774" y="5361148"/>
              <a:ext cx="3610530" cy="543541"/>
            </a:xfrm>
            <a:prstGeom prst="rect">
              <a:avLst/>
            </a:prstGeom>
          </p:spPr>
        </p:pic>
        <p:sp>
          <p:nvSpPr>
            <p:cNvPr id="9" name="Text Box 2">
              <a:extLst>
                <a:ext uri="{FF2B5EF4-FFF2-40B4-BE49-F238E27FC236}">
                  <a16:creationId xmlns:a16="http://schemas.microsoft.com/office/drawing/2014/main" id="{08E0B131-994B-ADBA-1AFC-50FAAF9304D2}"/>
                </a:ext>
              </a:extLst>
            </p:cNvPr>
            <p:cNvSpPr txBox="1">
              <a:spLocks noChangeArrowheads="1"/>
            </p:cNvSpPr>
            <p:nvPr/>
          </p:nvSpPr>
          <p:spPr bwMode="auto">
            <a:xfrm>
              <a:off x="2864625" y="5451364"/>
              <a:ext cx="3545205" cy="310726"/>
            </a:xfrm>
            <a:prstGeom prst="rect">
              <a:avLst/>
            </a:prstGeom>
            <a:noFill/>
            <a:ln w="9525">
              <a:noFill/>
              <a:miter lim="800000"/>
              <a:headEnd/>
              <a:tailEnd/>
            </a:ln>
          </p:spPr>
          <p:txBody>
            <a:bodyPr rot="0" vert="horz" wrap="square" lIns="91440" tIns="45720" rIns="91440" bIns="45720" anchor="t" anchorCtr="0">
              <a:spAutoFit/>
            </a:bodyPr>
            <a:lstStyle/>
            <a:p>
              <a:pPr>
                <a:lnSpc>
                  <a:spcPct val="107000"/>
                </a:lnSpc>
                <a:spcAft>
                  <a:spcPts val="800"/>
                </a:spcAft>
              </a:pPr>
              <a:r>
                <a:rPr lang="en-US" sz="1400" b="1" kern="100" dirty="0">
                  <a:solidFill>
                    <a:srgbClr val="FFFFFF"/>
                  </a:solidFill>
                  <a:latin typeface="Rubik SemiBold" pitchFamily="2" charset="-79"/>
                  <a:ea typeface="Aptos" panose="020B0004020202020204" pitchFamily="34" charset="0"/>
                  <a:cs typeface="Rubik SemiBold" pitchFamily="2" charset="-79"/>
                </a:rPr>
                <a:t>Making voting easier for everyone</a:t>
              </a:r>
              <a:endParaRPr lang="en-GB" sz="1400" b="1" kern="100" dirty="0">
                <a:solidFill>
                  <a:srgbClr val="CC3E8E"/>
                </a:solidFill>
                <a:effectLst/>
                <a:latin typeface="Rubik SemiBold" pitchFamily="2" charset="-79"/>
                <a:ea typeface="Aptos" panose="020B0004020202020204" pitchFamily="34" charset="0"/>
                <a:cs typeface="Rubik SemiBold" pitchFamily="2" charset="-79"/>
              </a:endParaRPr>
            </a:p>
          </p:txBody>
        </p:sp>
      </p:grpSp>
      <p:sp>
        <p:nvSpPr>
          <p:cNvPr id="12" name="Rectangle 11">
            <a:extLst>
              <a:ext uri="{FF2B5EF4-FFF2-40B4-BE49-F238E27FC236}">
                <a16:creationId xmlns:a16="http://schemas.microsoft.com/office/drawing/2014/main" id="{F5E33677-C9E4-161D-89ED-7DC8FA20AF55}"/>
              </a:ext>
            </a:extLst>
          </p:cNvPr>
          <p:cNvSpPr/>
          <p:nvPr/>
        </p:nvSpPr>
        <p:spPr>
          <a:xfrm>
            <a:off x="-25648" y="-51296"/>
            <a:ext cx="12208487" cy="1090043"/>
          </a:xfrm>
          <a:prstGeom prst="rect">
            <a:avLst/>
          </a:prstGeom>
          <a:solidFill>
            <a:srgbClr val="DDFC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03270918-9A9F-590C-D830-D20F6DC2DA5F}"/>
              </a:ext>
            </a:extLst>
          </p:cNvPr>
          <p:cNvSpPr txBox="1"/>
          <p:nvPr/>
        </p:nvSpPr>
        <p:spPr>
          <a:xfrm>
            <a:off x="296519" y="115416"/>
            <a:ext cx="7492460"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200" b="1" u="sng">
                <a:latin typeface="Aptos"/>
              </a:rPr>
              <a:t>How do we register to vote? - Online</a:t>
            </a:r>
            <a:endParaRPr lang="en-US"/>
          </a:p>
          <a:p>
            <a:pPr algn="l"/>
            <a:endParaRPr lang="en-GB"/>
          </a:p>
        </p:txBody>
      </p:sp>
      <p:pic>
        <p:nvPicPr>
          <p:cNvPr id="6" name="Picture 5" descr="A screenshot of a white and black text">
            <a:extLst>
              <a:ext uri="{FF2B5EF4-FFF2-40B4-BE49-F238E27FC236}">
                <a16:creationId xmlns:a16="http://schemas.microsoft.com/office/drawing/2014/main" id="{6E157C1F-7DD8-6255-1B12-D7F3120860F3}"/>
              </a:ext>
            </a:extLst>
          </p:cNvPr>
          <p:cNvPicPr>
            <a:picLocks noChangeAspect="1"/>
          </p:cNvPicPr>
          <p:nvPr/>
        </p:nvPicPr>
        <p:blipFill>
          <a:blip r:embed="rId6"/>
          <a:stretch>
            <a:fillRect/>
          </a:stretch>
        </p:blipFill>
        <p:spPr>
          <a:xfrm>
            <a:off x="1047216" y="955693"/>
            <a:ext cx="4692802" cy="4946613"/>
          </a:xfrm>
          <a:prstGeom prst="rect">
            <a:avLst/>
          </a:prstGeom>
          <a:ln>
            <a:noFill/>
          </a:ln>
          <a:effectLst>
            <a:outerShdw blurRad="292100" dist="139700" dir="2700000" algn="tl" rotWithShape="0">
              <a:srgbClr val="333333">
                <a:alpha val="65000"/>
              </a:srgbClr>
            </a:outerShdw>
          </a:effectLst>
        </p:spPr>
      </p:pic>
      <p:pic>
        <p:nvPicPr>
          <p:cNvPr id="16" name="Picture 15">
            <a:extLst>
              <a:ext uri="{FF2B5EF4-FFF2-40B4-BE49-F238E27FC236}">
                <a16:creationId xmlns:a16="http://schemas.microsoft.com/office/drawing/2014/main" id="{AF7A55B8-309A-1A4A-CE48-1F437507B958}"/>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8119460" y="3571781"/>
            <a:ext cx="2724586" cy="2538750"/>
          </a:xfrm>
          <a:prstGeom prst="rect">
            <a:avLst/>
          </a:prstGeom>
        </p:spPr>
      </p:pic>
      <p:sp>
        <p:nvSpPr>
          <p:cNvPr id="19" name="TextBox 18">
            <a:extLst>
              <a:ext uri="{FF2B5EF4-FFF2-40B4-BE49-F238E27FC236}">
                <a16:creationId xmlns:a16="http://schemas.microsoft.com/office/drawing/2014/main" id="{91D2D73B-88F6-35B3-C218-822EA7C197F9}"/>
              </a:ext>
            </a:extLst>
          </p:cNvPr>
          <p:cNvSpPr txBox="1"/>
          <p:nvPr/>
        </p:nvSpPr>
        <p:spPr>
          <a:xfrm>
            <a:off x="6673908" y="1237360"/>
            <a:ext cx="4914727" cy="1938992"/>
          </a:xfrm>
          <a:prstGeom prst="rect">
            <a:avLst/>
          </a:prstGeom>
          <a:solidFill>
            <a:schemeClr val="tx2">
              <a:lumMod val="10000"/>
              <a:lumOff val="9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latin typeface="Aptos"/>
              </a:rPr>
              <a:t>You will choose if you appear on the open register – anyone can buy the open register and it is used for different reasons</a:t>
            </a:r>
            <a:r>
              <a:rPr lang="en-GB" sz="2400">
                <a:latin typeface="Aptos"/>
              </a:rPr>
              <a:t> such as opinion polls and </a:t>
            </a:r>
            <a:r>
              <a:rPr lang="en-GB" sz="2400" dirty="0">
                <a:latin typeface="Aptos"/>
              </a:rPr>
              <a:t>marketing. </a:t>
            </a:r>
            <a:endParaRPr lang="en-US" dirty="0"/>
          </a:p>
        </p:txBody>
      </p:sp>
    </p:spTree>
    <p:extLst>
      <p:ext uri="{BB962C8B-B14F-4D97-AF65-F5344CB8AC3E}">
        <p14:creationId xmlns:p14="http://schemas.microsoft.com/office/powerpoint/2010/main" val="3484236955"/>
      </p:ext>
    </p:extLst>
  </p:cSld>
  <p:clrMapOvr>
    <a:masterClrMapping/>
  </p:clrMapOvr>
  <mc:AlternateContent xmlns:mc="http://schemas.openxmlformats.org/markup-compatibility/2006" xmlns:p14="http://schemas.microsoft.com/office/powerpoint/2010/main">
    <mc:Choice Requires="p14">
      <p:transition spd="slow" p14:dur="2000" advTm="10845"/>
    </mc:Choice>
    <mc:Fallback xmlns="">
      <p:transition spd="slow" advTm="10845"/>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2FFBFD-6171-A1EB-83CE-A27E0FDCA6BA}"/>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6FA5F9A4-7A1A-D85B-F7EF-0E31A125EE4F}"/>
              </a:ext>
            </a:extLst>
          </p:cNvPr>
          <p:cNvGrpSpPr/>
          <p:nvPr/>
        </p:nvGrpSpPr>
        <p:grpSpPr>
          <a:xfrm>
            <a:off x="338223" y="6118255"/>
            <a:ext cx="2146774" cy="417444"/>
            <a:chOff x="417787" y="5966611"/>
            <a:chExt cx="3444848" cy="669856"/>
          </a:xfrm>
        </p:grpSpPr>
        <p:pic>
          <p:nvPicPr>
            <p:cNvPr id="5" name="Picture 4" descr="A close-up of a logo&#10;&#10;Description automatically generated">
              <a:extLst>
                <a:ext uri="{FF2B5EF4-FFF2-40B4-BE49-F238E27FC236}">
                  <a16:creationId xmlns:a16="http://schemas.microsoft.com/office/drawing/2014/main" id="{A95C9CB7-8A14-6110-C77C-E12DA53F6D5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7787" y="5966611"/>
              <a:ext cx="1563159" cy="669856"/>
            </a:xfrm>
            <a:prstGeom prst="rect">
              <a:avLst/>
            </a:prstGeom>
          </p:spPr>
        </p:pic>
        <p:pic>
          <p:nvPicPr>
            <p:cNvPr id="7" name="Picture 6">
              <a:extLst>
                <a:ext uri="{FF2B5EF4-FFF2-40B4-BE49-F238E27FC236}">
                  <a16:creationId xmlns:a16="http://schemas.microsoft.com/office/drawing/2014/main" id="{0BDA14B7-2AD1-A1BA-796F-32AFB26F58FF}"/>
                </a:ext>
              </a:extLst>
            </p:cNvPr>
            <p:cNvPicPr>
              <a:picLocks noChangeAspect="1"/>
            </p:cNvPicPr>
            <p:nvPr/>
          </p:nvPicPr>
          <p:blipFill>
            <a:blip r:embed="rId4"/>
            <a:stretch>
              <a:fillRect/>
            </a:stretch>
          </p:blipFill>
          <p:spPr>
            <a:xfrm>
              <a:off x="2524056" y="5966611"/>
              <a:ext cx="1338579" cy="669856"/>
            </a:xfrm>
            <a:prstGeom prst="rect">
              <a:avLst/>
            </a:prstGeom>
          </p:spPr>
        </p:pic>
      </p:grpSp>
      <p:grpSp>
        <p:nvGrpSpPr>
          <p:cNvPr id="2" name="Group 1">
            <a:extLst>
              <a:ext uri="{FF2B5EF4-FFF2-40B4-BE49-F238E27FC236}">
                <a16:creationId xmlns:a16="http://schemas.microsoft.com/office/drawing/2014/main" id="{78195ABA-D5DD-CBC8-A557-1528F4250386}"/>
              </a:ext>
            </a:extLst>
          </p:cNvPr>
          <p:cNvGrpSpPr/>
          <p:nvPr/>
        </p:nvGrpSpPr>
        <p:grpSpPr>
          <a:xfrm>
            <a:off x="8120080" y="6314459"/>
            <a:ext cx="3784056" cy="543541"/>
            <a:chOff x="2625774" y="5361148"/>
            <a:chExt cx="3784056" cy="543541"/>
          </a:xfrm>
        </p:grpSpPr>
        <p:pic>
          <p:nvPicPr>
            <p:cNvPr id="4" name="Picture 3" descr="A pink square with a white border&#10;&#10;AI-generated content may be incorrect.">
              <a:extLst>
                <a:ext uri="{FF2B5EF4-FFF2-40B4-BE49-F238E27FC236}">
                  <a16:creationId xmlns:a16="http://schemas.microsoft.com/office/drawing/2014/main" id="{E011DED8-B3F4-12AD-AE40-0025D5CE4560}"/>
                </a:ext>
              </a:extLst>
            </p:cNvPr>
            <p:cNvPicPr>
              <a:picLocks noChangeAspect="1"/>
            </p:cNvPicPr>
            <p:nvPr/>
          </p:nvPicPr>
          <p:blipFill>
            <a:blip r:embed="rId5">
              <a:extLst>
                <a:ext uri="{28A0092B-C50C-407E-A947-70E740481C1C}">
                  <a14:useLocalDpi xmlns:a14="http://schemas.microsoft.com/office/drawing/2010/main" val="0"/>
                </a:ext>
              </a:extLst>
            </a:blip>
            <a:srcRect b="46696"/>
            <a:stretch>
              <a:fillRect/>
            </a:stretch>
          </p:blipFill>
          <p:spPr>
            <a:xfrm>
              <a:off x="2625774" y="5361148"/>
              <a:ext cx="3610530" cy="543541"/>
            </a:xfrm>
            <a:prstGeom prst="rect">
              <a:avLst/>
            </a:prstGeom>
          </p:spPr>
        </p:pic>
        <p:sp>
          <p:nvSpPr>
            <p:cNvPr id="9" name="Text Box 2">
              <a:extLst>
                <a:ext uri="{FF2B5EF4-FFF2-40B4-BE49-F238E27FC236}">
                  <a16:creationId xmlns:a16="http://schemas.microsoft.com/office/drawing/2014/main" id="{9A3EEA89-CAD8-4F8A-5FDC-48AD9E878E7D}"/>
                </a:ext>
              </a:extLst>
            </p:cNvPr>
            <p:cNvSpPr txBox="1">
              <a:spLocks noChangeArrowheads="1"/>
            </p:cNvSpPr>
            <p:nvPr/>
          </p:nvSpPr>
          <p:spPr bwMode="auto">
            <a:xfrm>
              <a:off x="2864625" y="5451364"/>
              <a:ext cx="3545205" cy="310726"/>
            </a:xfrm>
            <a:prstGeom prst="rect">
              <a:avLst/>
            </a:prstGeom>
            <a:noFill/>
            <a:ln w="9525">
              <a:noFill/>
              <a:miter lim="800000"/>
              <a:headEnd/>
              <a:tailEnd/>
            </a:ln>
          </p:spPr>
          <p:txBody>
            <a:bodyPr rot="0" vert="horz" wrap="square" lIns="91440" tIns="45720" rIns="91440" bIns="45720" anchor="t" anchorCtr="0">
              <a:spAutoFit/>
            </a:bodyPr>
            <a:lstStyle/>
            <a:p>
              <a:pPr>
                <a:lnSpc>
                  <a:spcPct val="107000"/>
                </a:lnSpc>
                <a:spcAft>
                  <a:spcPts val="800"/>
                </a:spcAft>
              </a:pPr>
              <a:r>
                <a:rPr lang="en-US" sz="1400" b="1" kern="100" dirty="0">
                  <a:solidFill>
                    <a:srgbClr val="FFFFFF"/>
                  </a:solidFill>
                  <a:latin typeface="Rubik SemiBold" pitchFamily="2" charset="-79"/>
                  <a:ea typeface="Aptos" panose="020B0004020202020204" pitchFamily="34" charset="0"/>
                  <a:cs typeface="Rubik SemiBold" pitchFamily="2" charset="-79"/>
                </a:rPr>
                <a:t>Making voting easier for everyone</a:t>
              </a:r>
              <a:endParaRPr lang="en-GB" sz="1400" b="1" kern="100" dirty="0">
                <a:solidFill>
                  <a:srgbClr val="CC3E8E"/>
                </a:solidFill>
                <a:effectLst/>
                <a:latin typeface="Rubik SemiBold" pitchFamily="2" charset="-79"/>
                <a:ea typeface="Aptos" panose="020B0004020202020204" pitchFamily="34" charset="0"/>
                <a:cs typeface="Rubik SemiBold" pitchFamily="2" charset="-79"/>
              </a:endParaRPr>
            </a:p>
          </p:txBody>
        </p:sp>
      </p:grpSp>
      <p:sp>
        <p:nvSpPr>
          <p:cNvPr id="12" name="Rectangle 11">
            <a:extLst>
              <a:ext uri="{FF2B5EF4-FFF2-40B4-BE49-F238E27FC236}">
                <a16:creationId xmlns:a16="http://schemas.microsoft.com/office/drawing/2014/main" id="{2E8A73B5-C341-4566-F16F-294E0F4C7D37}"/>
              </a:ext>
            </a:extLst>
          </p:cNvPr>
          <p:cNvSpPr/>
          <p:nvPr/>
        </p:nvSpPr>
        <p:spPr>
          <a:xfrm>
            <a:off x="-25648" y="-51296"/>
            <a:ext cx="12208487" cy="1090043"/>
          </a:xfrm>
          <a:prstGeom prst="rect">
            <a:avLst/>
          </a:prstGeom>
          <a:solidFill>
            <a:srgbClr val="DDFC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F154105B-E6BD-AD53-920D-697EEE11ABD4}"/>
              </a:ext>
            </a:extLst>
          </p:cNvPr>
          <p:cNvSpPr txBox="1"/>
          <p:nvPr/>
        </p:nvSpPr>
        <p:spPr>
          <a:xfrm>
            <a:off x="296519" y="115416"/>
            <a:ext cx="7492460"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200" b="1" u="sng">
                <a:latin typeface="Aptos"/>
              </a:rPr>
              <a:t>How do we register to vote? - Online</a:t>
            </a:r>
            <a:endParaRPr lang="en-US"/>
          </a:p>
          <a:p>
            <a:pPr algn="l"/>
            <a:endParaRPr lang="en-GB"/>
          </a:p>
        </p:txBody>
      </p:sp>
      <p:pic>
        <p:nvPicPr>
          <p:cNvPr id="16" name="Picture 15">
            <a:extLst>
              <a:ext uri="{FF2B5EF4-FFF2-40B4-BE49-F238E27FC236}">
                <a16:creationId xmlns:a16="http://schemas.microsoft.com/office/drawing/2014/main" id="{452DFFD4-E22F-B727-47E3-DCFEB6740F99}"/>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8119460" y="3571781"/>
            <a:ext cx="2724586" cy="2538750"/>
          </a:xfrm>
          <a:prstGeom prst="rect">
            <a:avLst/>
          </a:prstGeom>
        </p:spPr>
      </p:pic>
      <p:sp>
        <p:nvSpPr>
          <p:cNvPr id="19" name="TextBox 18">
            <a:extLst>
              <a:ext uri="{FF2B5EF4-FFF2-40B4-BE49-F238E27FC236}">
                <a16:creationId xmlns:a16="http://schemas.microsoft.com/office/drawing/2014/main" id="{6A8339C1-F29F-CD9B-8B14-3472DF84BC69}"/>
              </a:ext>
            </a:extLst>
          </p:cNvPr>
          <p:cNvSpPr txBox="1"/>
          <p:nvPr/>
        </p:nvSpPr>
        <p:spPr>
          <a:xfrm>
            <a:off x="6673908" y="1237360"/>
            <a:ext cx="4914727" cy="830997"/>
          </a:xfrm>
          <a:prstGeom prst="rect">
            <a:avLst/>
          </a:prstGeom>
          <a:solidFill>
            <a:schemeClr val="accent1">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latin typeface="Aptos"/>
              </a:rPr>
              <a:t>It is entirely </a:t>
            </a:r>
            <a:r>
              <a:rPr lang="en-GB" sz="2400" b="1" dirty="0">
                <a:latin typeface="Aptos"/>
              </a:rPr>
              <a:t>your choice</a:t>
            </a:r>
            <a:r>
              <a:rPr lang="en-GB" sz="2400">
                <a:latin typeface="Aptos"/>
              </a:rPr>
              <a:t> if you appear on the open register or not. </a:t>
            </a:r>
            <a:endParaRPr lang="en-US"/>
          </a:p>
        </p:txBody>
      </p:sp>
      <p:pic>
        <p:nvPicPr>
          <p:cNvPr id="8" name="Picture 7" descr="A screenshot of a white and black page">
            <a:extLst>
              <a:ext uri="{FF2B5EF4-FFF2-40B4-BE49-F238E27FC236}">
                <a16:creationId xmlns:a16="http://schemas.microsoft.com/office/drawing/2014/main" id="{994C5520-4188-15A5-B624-CE5FC1865346}"/>
              </a:ext>
            </a:extLst>
          </p:cNvPr>
          <p:cNvPicPr>
            <a:picLocks noChangeAspect="1"/>
          </p:cNvPicPr>
          <p:nvPr/>
        </p:nvPicPr>
        <p:blipFill>
          <a:blip r:embed="rId7"/>
          <a:stretch>
            <a:fillRect/>
          </a:stretch>
        </p:blipFill>
        <p:spPr>
          <a:xfrm>
            <a:off x="1312359" y="782275"/>
            <a:ext cx="4585544" cy="510967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4737358"/>
      </p:ext>
    </p:extLst>
  </p:cSld>
  <p:clrMapOvr>
    <a:masterClrMapping/>
  </p:clrMapOvr>
  <mc:AlternateContent xmlns:mc="http://schemas.openxmlformats.org/markup-compatibility/2006" xmlns:p14="http://schemas.microsoft.com/office/powerpoint/2010/main">
    <mc:Choice Requires="p14">
      <p:transition spd="slow" p14:dur="2000" advTm="10845"/>
    </mc:Choice>
    <mc:Fallback xmlns="">
      <p:transition spd="slow" advTm="10845"/>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164DC7-9CB1-E269-D847-98E14FBD996F}"/>
            </a:ext>
          </a:extLst>
        </p:cNvPr>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75050289-1EA9-806C-4448-07C1D3BAE25F}"/>
              </a:ext>
            </a:extLst>
          </p:cNvPr>
          <p:cNvSpPr/>
          <p:nvPr/>
        </p:nvSpPr>
        <p:spPr>
          <a:xfrm>
            <a:off x="983973" y="1299108"/>
            <a:ext cx="10344653" cy="4835050"/>
          </a:xfrm>
          <a:prstGeom prst="roundRect">
            <a:avLst/>
          </a:prstGeom>
          <a:solidFill>
            <a:srgbClr val="CC3E8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 name="Group 2">
            <a:extLst>
              <a:ext uri="{FF2B5EF4-FFF2-40B4-BE49-F238E27FC236}">
                <a16:creationId xmlns:a16="http://schemas.microsoft.com/office/drawing/2014/main" id="{C487673F-4320-8B2A-FCF2-B74940914D0B}"/>
              </a:ext>
            </a:extLst>
          </p:cNvPr>
          <p:cNvGrpSpPr/>
          <p:nvPr/>
        </p:nvGrpSpPr>
        <p:grpSpPr>
          <a:xfrm>
            <a:off x="301588" y="6316082"/>
            <a:ext cx="2146774" cy="417444"/>
            <a:chOff x="417787" y="5966611"/>
            <a:chExt cx="3444848" cy="669856"/>
          </a:xfrm>
        </p:grpSpPr>
        <p:pic>
          <p:nvPicPr>
            <p:cNvPr id="5" name="Picture 4" descr="A close-up of a logo&#10;&#10;Description automatically generated">
              <a:extLst>
                <a:ext uri="{FF2B5EF4-FFF2-40B4-BE49-F238E27FC236}">
                  <a16:creationId xmlns:a16="http://schemas.microsoft.com/office/drawing/2014/main" id="{D8BB41F2-57F9-B7F6-8AEB-CFBEAAE3257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7787" y="5966611"/>
              <a:ext cx="1563159" cy="669856"/>
            </a:xfrm>
            <a:prstGeom prst="rect">
              <a:avLst/>
            </a:prstGeom>
          </p:spPr>
        </p:pic>
        <p:pic>
          <p:nvPicPr>
            <p:cNvPr id="7" name="Picture 6">
              <a:extLst>
                <a:ext uri="{FF2B5EF4-FFF2-40B4-BE49-F238E27FC236}">
                  <a16:creationId xmlns:a16="http://schemas.microsoft.com/office/drawing/2014/main" id="{438F91D4-C73B-17C3-E571-C702191DADAF}"/>
                </a:ext>
              </a:extLst>
            </p:cNvPr>
            <p:cNvPicPr>
              <a:picLocks noChangeAspect="1"/>
            </p:cNvPicPr>
            <p:nvPr/>
          </p:nvPicPr>
          <p:blipFill>
            <a:blip r:embed="rId4"/>
            <a:stretch>
              <a:fillRect/>
            </a:stretch>
          </p:blipFill>
          <p:spPr>
            <a:xfrm>
              <a:off x="2524056" y="5966611"/>
              <a:ext cx="1338579" cy="669856"/>
            </a:xfrm>
            <a:prstGeom prst="rect">
              <a:avLst/>
            </a:prstGeom>
          </p:spPr>
        </p:pic>
      </p:grpSp>
      <p:grpSp>
        <p:nvGrpSpPr>
          <p:cNvPr id="2" name="Group 1">
            <a:extLst>
              <a:ext uri="{FF2B5EF4-FFF2-40B4-BE49-F238E27FC236}">
                <a16:creationId xmlns:a16="http://schemas.microsoft.com/office/drawing/2014/main" id="{54C1C310-FF90-636C-544A-1C6B48172003}"/>
              </a:ext>
            </a:extLst>
          </p:cNvPr>
          <p:cNvGrpSpPr/>
          <p:nvPr/>
        </p:nvGrpSpPr>
        <p:grpSpPr>
          <a:xfrm>
            <a:off x="8120080" y="6314459"/>
            <a:ext cx="3784056" cy="543541"/>
            <a:chOff x="2625774" y="5361148"/>
            <a:chExt cx="3784056" cy="543541"/>
          </a:xfrm>
        </p:grpSpPr>
        <p:pic>
          <p:nvPicPr>
            <p:cNvPr id="4" name="Picture 3" descr="A pink square with a white border&#10;&#10;AI-generated content may be incorrect.">
              <a:extLst>
                <a:ext uri="{FF2B5EF4-FFF2-40B4-BE49-F238E27FC236}">
                  <a16:creationId xmlns:a16="http://schemas.microsoft.com/office/drawing/2014/main" id="{4B2B787D-7563-1E85-B6B4-E748BA74C0AA}"/>
                </a:ext>
              </a:extLst>
            </p:cNvPr>
            <p:cNvPicPr>
              <a:picLocks noChangeAspect="1"/>
            </p:cNvPicPr>
            <p:nvPr/>
          </p:nvPicPr>
          <p:blipFill>
            <a:blip r:embed="rId5">
              <a:extLst>
                <a:ext uri="{28A0092B-C50C-407E-A947-70E740481C1C}">
                  <a14:useLocalDpi xmlns:a14="http://schemas.microsoft.com/office/drawing/2010/main" val="0"/>
                </a:ext>
              </a:extLst>
            </a:blip>
            <a:srcRect b="46696"/>
            <a:stretch>
              <a:fillRect/>
            </a:stretch>
          </p:blipFill>
          <p:spPr>
            <a:xfrm>
              <a:off x="2625774" y="5361148"/>
              <a:ext cx="3610530" cy="543541"/>
            </a:xfrm>
            <a:prstGeom prst="rect">
              <a:avLst/>
            </a:prstGeom>
          </p:spPr>
        </p:pic>
        <p:sp>
          <p:nvSpPr>
            <p:cNvPr id="9" name="Text Box 2">
              <a:extLst>
                <a:ext uri="{FF2B5EF4-FFF2-40B4-BE49-F238E27FC236}">
                  <a16:creationId xmlns:a16="http://schemas.microsoft.com/office/drawing/2014/main" id="{063B77C5-B0FA-664A-B153-1D041AE46D8C}"/>
                </a:ext>
              </a:extLst>
            </p:cNvPr>
            <p:cNvSpPr txBox="1">
              <a:spLocks noChangeArrowheads="1"/>
            </p:cNvSpPr>
            <p:nvPr/>
          </p:nvSpPr>
          <p:spPr bwMode="auto">
            <a:xfrm>
              <a:off x="2864625" y="5451364"/>
              <a:ext cx="3545205" cy="310726"/>
            </a:xfrm>
            <a:prstGeom prst="rect">
              <a:avLst/>
            </a:prstGeom>
            <a:noFill/>
            <a:ln w="9525">
              <a:noFill/>
              <a:miter lim="800000"/>
              <a:headEnd/>
              <a:tailEnd/>
            </a:ln>
          </p:spPr>
          <p:txBody>
            <a:bodyPr rot="0" vert="horz" wrap="square" lIns="91440" tIns="45720" rIns="91440" bIns="45720" anchor="t" anchorCtr="0">
              <a:spAutoFit/>
            </a:bodyPr>
            <a:lstStyle/>
            <a:p>
              <a:pPr>
                <a:lnSpc>
                  <a:spcPct val="107000"/>
                </a:lnSpc>
                <a:spcAft>
                  <a:spcPts val="800"/>
                </a:spcAft>
              </a:pPr>
              <a:r>
                <a:rPr lang="en-US" sz="1400" b="1" kern="100">
                  <a:solidFill>
                    <a:srgbClr val="FFFFFF"/>
                  </a:solidFill>
                  <a:latin typeface="Rubik SemiBold" pitchFamily="2" charset="-79"/>
                  <a:ea typeface="Aptos" panose="020B0004020202020204" pitchFamily="34" charset="0"/>
                  <a:cs typeface="Rubik SemiBold" pitchFamily="2" charset="-79"/>
                </a:rPr>
                <a:t>Making voting easier for everyone</a:t>
              </a:r>
              <a:endParaRPr lang="en-GB" sz="1400" b="1" kern="100">
                <a:solidFill>
                  <a:srgbClr val="CC3E8E"/>
                </a:solidFill>
                <a:effectLst/>
                <a:latin typeface="Rubik SemiBold" pitchFamily="2" charset="-79"/>
                <a:ea typeface="Aptos" panose="020B0004020202020204" pitchFamily="34" charset="0"/>
                <a:cs typeface="Rubik SemiBold" pitchFamily="2" charset="-79"/>
              </a:endParaRPr>
            </a:p>
          </p:txBody>
        </p:sp>
      </p:grpSp>
      <p:sp>
        <p:nvSpPr>
          <p:cNvPr id="10" name="TextBox 9">
            <a:extLst>
              <a:ext uri="{FF2B5EF4-FFF2-40B4-BE49-F238E27FC236}">
                <a16:creationId xmlns:a16="http://schemas.microsoft.com/office/drawing/2014/main" id="{4A3EC168-3D0C-6EB4-4259-884711BA8C00}"/>
              </a:ext>
            </a:extLst>
          </p:cNvPr>
          <p:cNvSpPr txBox="1"/>
          <p:nvPr/>
        </p:nvSpPr>
        <p:spPr>
          <a:xfrm>
            <a:off x="1164956" y="1942397"/>
            <a:ext cx="7753003" cy="3539430"/>
          </a:xfrm>
          <a:prstGeom prst="rect">
            <a:avLst/>
          </a:prstGeom>
          <a:noFill/>
        </p:spPr>
        <p:txBody>
          <a:bodyPr wrap="square" lIns="91440" tIns="45720" rIns="91440" bIns="45720" rtlCol="0" anchor="t">
            <a:spAutoFit/>
          </a:bodyPr>
          <a:lstStyle/>
          <a:p>
            <a:pPr marL="285750" indent="-285750">
              <a:buFont typeface="Arial,Sans-Serif" panose="020B0604020202020204" pitchFamily="34" charset="0"/>
              <a:buChar char="•"/>
            </a:pPr>
            <a:r>
              <a:rPr lang="en-GB" sz="3200">
                <a:solidFill>
                  <a:schemeClr val="bg1"/>
                </a:solidFill>
                <a:latin typeface="Aptos"/>
              </a:rPr>
              <a:t>We take turns – everyone can share their opinion.</a:t>
            </a:r>
            <a:endParaRPr lang="en-GB" sz="3200">
              <a:solidFill>
                <a:srgbClr val="181C41"/>
              </a:solidFill>
              <a:latin typeface="Aptos"/>
            </a:endParaRPr>
          </a:p>
          <a:p>
            <a:pPr marL="285750" indent="-285750">
              <a:buFont typeface="Arial,Sans-Serif" panose="020B0604020202020204" pitchFamily="34" charset="0"/>
              <a:buChar char="•"/>
            </a:pPr>
            <a:endParaRPr lang="en-GB" sz="3200" dirty="0">
              <a:solidFill>
                <a:srgbClr val="181C41"/>
              </a:solidFill>
              <a:latin typeface="Aptos" panose="020B0004020202020204" pitchFamily="34" charset="0"/>
            </a:endParaRPr>
          </a:p>
          <a:p>
            <a:pPr marL="285750" indent="-285750">
              <a:buFont typeface="Arial,Sans-Serif" panose="020B0604020202020204" pitchFamily="34" charset="0"/>
              <a:buChar char="•"/>
            </a:pPr>
            <a:r>
              <a:rPr lang="en-GB" sz="3200">
                <a:solidFill>
                  <a:schemeClr val="bg1"/>
                </a:solidFill>
                <a:latin typeface="Aptos"/>
              </a:rPr>
              <a:t>We treat all opinions as important. </a:t>
            </a:r>
            <a:endParaRPr lang="en-GB" sz="3200">
              <a:solidFill>
                <a:srgbClr val="181C41"/>
              </a:solidFill>
              <a:latin typeface="Aptos"/>
            </a:endParaRPr>
          </a:p>
          <a:p>
            <a:pPr marL="285750" indent="-285750">
              <a:buFont typeface="Arial,Sans-Serif" panose="020B0604020202020204" pitchFamily="34" charset="0"/>
              <a:buChar char="•"/>
            </a:pPr>
            <a:endParaRPr lang="en-GB" sz="3200" dirty="0">
              <a:latin typeface="Aptos" panose="020B0004020202020204" pitchFamily="34" charset="0"/>
            </a:endParaRPr>
          </a:p>
          <a:p>
            <a:pPr marL="285750" indent="-285750">
              <a:buFont typeface="Arial,Sans-Serif" panose="020B0604020202020204" pitchFamily="34" charset="0"/>
              <a:buChar char="•"/>
            </a:pPr>
            <a:r>
              <a:rPr lang="en-GB" sz="3200">
                <a:solidFill>
                  <a:schemeClr val="bg1"/>
                </a:solidFill>
                <a:latin typeface="Aptos" panose="020B0004020202020204" pitchFamily="34" charset="0"/>
              </a:rPr>
              <a:t>We listen and use respectful words if we disagree.</a:t>
            </a:r>
            <a:endParaRPr lang="en-GB"/>
          </a:p>
        </p:txBody>
      </p:sp>
      <p:pic>
        <p:nvPicPr>
          <p:cNvPr id="6" name="Picture 2">
            <a:extLst>
              <a:ext uri="{FF2B5EF4-FFF2-40B4-BE49-F238E27FC236}">
                <a16:creationId xmlns:a16="http://schemas.microsoft.com/office/drawing/2014/main" id="{BC1F5305-F28B-2BEB-F998-038E4320FCC9}"/>
              </a:ext>
              <a:ext uri="{C183D7F6-B498-43B3-948B-1728B52AA6E4}">
                <adec:decorative xmlns:adec="http://schemas.microsoft.com/office/drawing/2017/decorative" val="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18948" y="1652831"/>
            <a:ext cx="1902060" cy="1167924"/>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a:extLst>
              <a:ext uri="{FF2B5EF4-FFF2-40B4-BE49-F238E27FC236}">
                <a16:creationId xmlns:a16="http://schemas.microsoft.com/office/drawing/2014/main" id="{3BFCAE39-AC0B-71FD-AFD1-7ECC4E81767E}"/>
              </a:ext>
            </a:extLst>
          </p:cNvPr>
          <p:cNvSpPr/>
          <p:nvPr/>
        </p:nvSpPr>
        <p:spPr>
          <a:xfrm>
            <a:off x="-25648" y="-51296"/>
            <a:ext cx="12208487" cy="1090043"/>
          </a:xfrm>
          <a:prstGeom prst="rect">
            <a:avLst/>
          </a:prstGeom>
          <a:solidFill>
            <a:srgbClr val="DDFC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a:extLst>
              <a:ext uri="{FF2B5EF4-FFF2-40B4-BE49-F238E27FC236}">
                <a16:creationId xmlns:a16="http://schemas.microsoft.com/office/drawing/2014/main" id="{22FD97C6-AAEA-3C9A-BFBE-0192330C97AE}"/>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8921297" y="4607859"/>
            <a:ext cx="1924581" cy="1416424"/>
          </a:xfrm>
          <a:prstGeom prst="rect">
            <a:avLst/>
          </a:prstGeom>
        </p:spPr>
      </p:pic>
      <p:sp>
        <p:nvSpPr>
          <p:cNvPr id="18" name="TextBox 17">
            <a:extLst>
              <a:ext uri="{FF2B5EF4-FFF2-40B4-BE49-F238E27FC236}">
                <a16:creationId xmlns:a16="http://schemas.microsoft.com/office/drawing/2014/main" id="{E3FFA02C-9B36-6804-840B-6FE15A7CF82E}"/>
              </a:ext>
            </a:extLst>
          </p:cNvPr>
          <p:cNvSpPr txBox="1"/>
          <p:nvPr/>
        </p:nvSpPr>
        <p:spPr>
          <a:xfrm>
            <a:off x="269305" y="115416"/>
            <a:ext cx="4539710"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200" b="1" u="sng">
                <a:latin typeface="Aptos"/>
              </a:rPr>
              <a:t>Ground rules</a:t>
            </a:r>
            <a:endParaRPr lang="en-GB" sz="3200">
              <a:solidFill>
                <a:srgbClr val="000000"/>
              </a:solidFill>
              <a:latin typeface="Aptos"/>
            </a:endParaRPr>
          </a:p>
          <a:p>
            <a:pPr algn="l"/>
            <a:endParaRPr lang="en-GB"/>
          </a:p>
        </p:txBody>
      </p:sp>
      <p:pic>
        <p:nvPicPr>
          <p:cNvPr id="12" name="Picture 11">
            <a:extLst>
              <a:ext uri="{FF2B5EF4-FFF2-40B4-BE49-F238E27FC236}">
                <a16:creationId xmlns:a16="http://schemas.microsoft.com/office/drawing/2014/main" id="{E92B5C26-607D-DB92-8C77-93E8D6C54E61}"/>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8922404" y="2958633"/>
            <a:ext cx="1895475" cy="1514475"/>
          </a:xfrm>
          <a:prstGeom prst="rect">
            <a:avLst/>
          </a:prstGeom>
        </p:spPr>
      </p:pic>
      <p:sp>
        <p:nvSpPr>
          <p:cNvPr id="15" name="Multiplication Sign 14">
            <a:extLst>
              <a:ext uri="{FF2B5EF4-FFF2-40B4-BE49-F238E27FC236}">
                <a16:creationId xmlns:a16="http://schemas.microsoft.com/office/drawing/2014/main" id="{3484D620-11E8-A162-61A4-E3A9D7D2D2A5}"/>
              </a:ext>
              <a:ext uri="{C183D7F6-B498-43B3-948B-1728B52AA6E4}">
                <adec:decorative xmlns:adec="http://schemas.microsoft.com/office/drawing/2017/decorative" val="1"/>
              </a:ext>
            </a:extLst>
          </p:cNvPr>
          <p:cNvSpPr/>
          <p:nvPr/>
        </p:nvSpPr>
        <p:spPr>
          <a:xfrm>
            <a:off x="8366840" y="4354699"/>
            <a:ext cx="1649182" cy="820978"/>
          </a:xfrm>
          <a:prstGeom prst="mathMultiply">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23031897"/>
      </p:ext>
    </p:extLst>
  </p:cSld>
  <p:clrMapOvr>
    <a:masterClrMapping/>
  </p:clrMapOvr>
  <mc:AlternateContent xmlns:mc="http://schemas.openxmlformats.org/markup-compatibility/2006" xmlns:p14="http://schemas.microsoft.com/office/powerpoint/2010/main">
    <mc:Choice Requires="p14">
      <p:transition spd="slow" p14:dur="2000" advTm="10845"/>
    </mc:Choice>
    <mc:Fallback xmlns="">
      <p:transition spd="slow" advTm="10845"/>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C60A02-82C3-7F7C-D6A4-9D4AE0031F0F}"/>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D1D7D325-1227-4377-E393-150B7988FE86}"/>
              </a:ext>
            </a:extLst>
          </p:cNvPr>
          <p:cNvGrpSpPr/>
          <p:nvPr/>
        </p:nvGrpSpPr>
        <p:grpSpPr>
          <a:xfrm>
            <a:off x="338223" y="6118255"/>
            <a:ext cx="2146774" cy="417444"/>
            <a:chOff x="417787" y="5966611"/>
            <a:chExt cx="3444848" cy="669856"/>
          </a:xfrm>
        </p:grpSpPr>
        <p:pic>
          <p:nvPicPr>
            <p:cNvPr id="5" name="Picture 4" descr="A close-up of a logo&#10;&#10;Description automatically generated">
              <a:extLst>
                <a:ext uri="{FF2B5EF4-FFF2-40B4-BE49-F238E27FC236}">
                  <a16:creationId xmlns:a16="http://schemas.microsoft.com/office/drawing/2014/main" id="{FD318949-357E-90E8-2F62-C89507CFA27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7787" y="5966611"/>
              <a:ext cx="1563159" cy="669856"/>
            </a:xfrm>
            <a:prstGeom prst="rect">
              <a:avLst/>
            </a:prstGeom>
          </p:spPr>
        </p:pic>
        <p:pic>
          <p:nvPicPr>
            <p:cNvPr id="7" name="Picture 6">
              <a:extLst>
                <a:ext uri="{FF2B5EF4-FFF2-40B4-BE49-F238E27FC236}">
                  <a16:creationId xmlns:a16="http://schemas.microsoft.com/office/drawing/2014/main" id="{2EC6FCAA-A6DD-17FD-9AA2-F45CD9BB7E1A}"/>
                </a:ext>
              </a:extLst>
            </p:cNvPr>
            <p:cNvPicPr>
              <a:picLocks noChangeAspect="1"/>
            </p:cNvPicPr>
            <p:nvPr/>
          </p:nvPicPr>
          <p:blipFill>
            <a:blip r:embed="rId4"/>
            <a:stretch>
              <a:fillRect/>
            </a:stretch>
          </p:blipFill>
          <p:spPr>
            <a:xfrm>
              <a:off x="2524056" y="5966611"/>
              <a:ext cx="1338579" cy="669856"/>
            </a:xfrm>
            <a:prstGeom prst="rect">
              <a:avLst/>
            </a:prstGeom>
          </p:spPr>
        </p:pic>
      </p:grpSp>
      <p:grpSp>
        <p:nvGrpSpPr>
          <p:cNvPr id="2" name="Group 1">
            <a:extLst>
              <a:ext uri="{FF2B5EF4-FFF2-40B4-BE49-F238E27FC236}">
                <a16:creationId xmlns:a16="http://schemas.microsoft.com/office/drawing/2014/main" id="{3C131347-B5B5-0A98-2596-939C096D4F04}"/>
              </a:ext>
            </a:extLst>
          </p:cNvPr>
          <p:cNvGrpSpPr/>
          <p:nvPr/>
        </p:nvGrpSpPr>
        <p:grpSpPr>
          <a:xfrm>
            <a:off x="8120080" y="6314459"/>
            <a:ext cx="3784056" cy="543541"/>
            <a:chOff x="2625774" y="5361148"/>
            <a:chExt cx="3784056" cy="543541"/>
          </a:xfrm>
        </p:grpSpPr>
        <p:pic>
          <p:nvPicPr>
            <p:cNvPr id="4" name="Picture 3" descr="A pink square with a white border&#10;&#10;AI-generated content may be incorrect.">
              <a:extLst>
                <a:ext uri="{FF2B5EF4-FFF2-40B4-BE49-F238E27FC236}">
                  <a16:creationId xmlns:a16="http://schemas.microsoft.com/office/drawing/2014/main" id="{903C685D-02B7-06C6-5529-4733FC9891C3}"/>
                </a:ext>
              </a:extLst>
            </p:cNvPr>
            <p:cNvPicPr>
              <a:picLocks noChangeAspect="1"/>
            </p:cNvPicPr>
            <p:nvPr/>
          </p:nvPicPr>
          <p:blipFill>
            <a:blip r:embed="rId5">
              <a:extLst>
                <a:ext uri="{28A0092B-C50C-407E-A947-70E740481C1C}">
                  <a14:useLocalDpi xmlns:a14="http://schemas.microsoft.com/office/drawing/2010/main" val="0"/>
                </a:ext>
              </a:extLst>
            </a:blip>
            <a:srcRect b="46696"/>
            <a:stretch>
              <a:fillRect/>
            </a:stretch>
          </p:blipFill>
          <p:spPr>
            <a:xfrm>
              <a:off x="2625774" y="5361148"/>
              <a:ext cx="3610530" cy="543541"/>
            </a:xfrm>
            <a:prstGeom prst="rect">
              <a:avLst/>
            </a:prstGeom>
          </p:spPr>
        </p:pic>
        <p:sp>
          <p:nvSpPr>
            <p:cNvPr id="9" name="Text Box 2">
              <a:extLst>
                <a:ext uri="{FF2B5EF4-FFF2-40B4-BE49-F238E27FC236}">
                  <a16:creationId xmlns:a16="http://schemas.microsoft.com/office/drawing/2014/main" id="{36ED3DD4-CCEA-CEE5-4141-B87A8B69593A}"/>
                </a:ext>
              </a:extLst>
            </p:cNvPr>
            <p:cNvSpPr txBox="1">
              <a:spLocks noChangeArrowheads="1"/>
            </p:cNvSpPr>
            <p:nvPr/>
          </p:nvSpPr>
          <p:spPr bwMode="auto">
            <a:xfrm>
              <a:off x="2864625" y="5451364"/>
              <a:ext cx="3545205" cy="310726"/>
            </a:xfrm>
            <a:prstGeom prst="rect">
              <a:avLst/>
            </a:prstGeom>
            <a:noFill/>
            <a:ln w="9525">
              <a:noFill/>
              <a:miter lim="800000"/>
              <a:headEnd/>
              <a:tailEnd/>
            </a:ln>
          </p:spPr>
          <p:txBody>
            <a:bodyPr rot="0" vert="horz" wrap="square" lIns="91440" tIns="45720" rIns="91440" bIns="45720" anchor="t" anchorCtr="0">
              <a:spAutoFit/>
            </a:bodyPr>
            <a:lstStyle/>
            <a:p>
              <a:pPr>
                <a:lnSpc>
                  <a:spcPct val="107000"/>
                </a:lnSpc>
                <a:spcAft>
                  <a:spcPts val="800"/>
                </a:spcAft>
              </a:pPr>
              <a:r>
                <a:rPr lang="en-US" sz="1400" b="1" kern="100" dirty="0">
                  <a:solidFill>
                    <a:srgbClr val="FFFFFF"/>
                  </a:solidFill>
                  <a:latin typeface="Rubik SemiBold" pitchFamily="2" charset="-79"/>
                  <a:ea typeface="Aptos" panose="020B0004020202020204" pitchFamily="34" charset="0"/>
                  <a:cs typeface="Rubik SemiBold" pitchFamily="2" charset="-79"/>
                </a:rPr>
                <a:t>Making voting easier for everyone</a:t>
              </a:r>
              <a:endParaRPr lang="en-GB" sz="1400" b="1" kern="100" dirty="0">
                <a:solidFill>
                  <a:srgbClr val="CC3E8E"/>
                </a:solidFill>
                <a:effectLst/>
                <a:latin typeface="Rubik SemiBold" pitchFamily="2" charset="-79"/>
                <a:ea typeface="Aptos" panose="020B0004020202020204" pitchFamily="34" charset="0"/>
                <a:cs typeface="Rubik SemiBold" pitchFamily="2" charset="-79"/>
              </a:endParaRPr>
            </a:p>
          </p:txBody>
        </p:sp>
      </p:grpSp>
      <p:sp>
        <p:nvSpPr>
          <p:cNvPr id="12" name="Rectangle 11">
            <a:extLst>
              <a:ext uri="{FF2B5EF4-FFF2-40B4-BE49-F238E27FC236}">
                <a16:creationId xmlns:a16="http://schemas.microsoft.com/office/drawing/2014/main" id="{3B45D3C5-E7A4-4D80-BBBF-568DCFDC93EF}"/>
              </a:ext>
            </a:extLst>
          </p:cNvPr>
          <p:cNvSpPr/>
          <p:nvPr/>
        </p:nvSpPr>
        <p:spPr>
          <a:xfrm>
            <a:off x="-25648" y="-51296"/>
            <a:ext cx="12208487" cy="1090043"/>
          </a:xfrm>
          <a:prstGeom prst="rect">
            <a:avLst/>
          </a:prstGeom>
          <a:solidFill>
            <a:srgbClr val="DDFC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B2032C97-E991-AC97-7A4D-409E327C3277}"/>
              </a:ext>
            </a:extLst>
          </p:cNvPr>
          <p:cNvSpPr txBox="1"/>
          <p:nvPr/>
        </p:nvSpPr>
        <p:spPr>
          <a:xfrm>
            <a:off x="296519" y="115416"/>
            <a:ext cx="7492460"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200" b="1" u="sng">
                <a:latin typeface="Aptos"/>
              </a:rPr>
              <a:t>How do we register to vote? - Online</a:t>
            </a:r>
            <a:endParaRPr lang="en-US"/>
          </a:p>
          <a:p>
            <a:pPr algn="l"/>
            <a:endParaRPr lang="en-GB"/>
          </a:p>
        </p:txBody>
      </p:sp>
      <p:pic>
        <p:nvPicPr>
          <p:cNvPr id="16" name="Picture 15">
            <a:extLst>
              <a:ext uri="{FF2B5EF4-FFF2-40B4-BE49-F238E27FC236}">
                <a16:creationId xmlns:a16="http://schemas.microsoft.com/office/drawing/2014/main" id="{E192D71F-FAC9-6D7A-B2CD-608822DEC4FB}"/>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8119460" y="3571781"/>
            <a:ext cx="2724586" cy="2538750"/>
          </a:xfrm>
          <a:prstGeom prst="rect">
            <a:avLst/>
          </a:prstGeom>
        </p:spPr>
      </p:pic>
      <p:sp>
        <p:nvSpPr>
          <p:cNvPr id="19" name="TextBox 18">
            <a:extLst>
              <a:ext uri="{FF2B5EF4-FFF2-40B4-BE49-F238E27FC236}">
                <a16:creationId xmlns:a16="http://schemas.microsoft.com/office/drawing/2014/main" id="{8274F7A9-1E72-0E64-0FFA-648059EACBD7}"/>
              </a:ext>
            </a:extLst>
          </p:cNvPr>
          <p:cNvSpPr txBox="1"/>
          <p:nvPr/>
        </p:nvSpPr>
        <p:spPr>
          <a:xfrm>
            <a:off x="6673908" y="1237360"/>
            <a:ext cx="4914727" cy="1938992"/>
          </a:xfrm>
          <a:prstGeom prst="rect">
            <a:avLst/>
          </a:prstGeom>
          <a:solidFill>
            <a:schemeClr val="accent6">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latin typeface="Aptos"/>
              </a:rPr>
              <a:t>Sometimes, the electoral registration office may need to contact you. Choose if you would prefer to speak to someone over the </a:t>
            </a:r>
            <a:r>
              <a:rPr lang="en-GB" sz="2400">
                <a:latin typeface="Aptos"/>
              </a:rPr>
              <a:t>phone or if you would prefer emails. </a:t>
            </a:r>
            <a:endParaRPr lang="en-US"/>
          </a:p>
        </p:txBody>
      </p:sp>
      <p:pic>
        <p:nvPicPr>
          <p:cNvPr id="6" name="Picture 5" descr="A screenshot of a computer screen">
            <a:extLst>
              <a:ext uri="{FF2B5EF4-FFF2-40B4-BE49-F238E27FC236}">
                <a16:creationId xmlns:a16="http://schemas.microsoft.com/office/drawing/2014/main" id="{7C79683A-0DC8-2E54-04CD-FCCA364FDB5F}"/>
              </a:ext>
            </a:extLst>
          </p:cNvPr>
          <p:cNvPicPr>
            <a:picLocks noChangeAspect="1"/>
          </p:cNvPicPr>
          <p:nvPr/>
        </p:nvPicPr>
        <p:blipFill>
          <a:blip r:embed="rId7"/>
          <a:stretch>
            <a:fillRect/>
          </a:stretch>
        </p:blipFill>
        <p:spPr>
          <a:xfrm>
            <a:off x="1079627" y="746565"/>
            <a:ext cx="4516157" cy="485957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82768171"/>
      </p:ext>
    </p:extLst>
  </p:cSld>
  <p:clrMapOvr>
    <a:masterClrMapping/>
  </p:clrMapOvr>
  <mc:AlternateContent xmlns:mc="http://schemas.openxmlformats.org/markup-compatibility/2006" xmlns:p14="http://schemas.microsoft.com/office/powerpoint/2010/main">
    <mc:Choice Requires="p14">
      <p:transition spd="slow" p14:dur="2000" advTm="10845"/>
    </mc:Choice>
    <mc:Fallback xmlns="">
      <p:transition spd="slow" advTm="10845"/>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613910-9983-2CB3-DFA4-56BC7F49B665}"/>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49F6399F-B0EF-DCC0-4F25-DBCFFDFEB6F9}"/>
              </a:ext>
            </a:extLst>
          </p:cNvPr>
          <p:cNvGrpSpPr/>
          <p:nvPr/>
        </p:nvGrpSpPr>
        <p:grpSpPr>
          <a:xfrm>
            <a:off x="338223" y="6118255"/>
            <a:ext cx="2146774" cy="417444"/>
            <a:chOff x="417787" y="5966611"/>
            <a:chExt cx="3444848" cy="669856"/>
          </a:xfrm>
        </p:grpSpPr>
        <p:pic>
          <p:nvPicPr>
            <p:cNvPr id="5" name="Picture 4" descr="A close-up of a logo&#10;&#10;Description automatically generated">
              <a:extLst>
                <a:ext uri="{FF2B5EF4-FFF2-40B4-BE49-F238E27FC236}">
                  <a16:creationId xmlns:a16="http://schemas.microsoft.com/office/drawing/2014/main" id="{3A7F9AA8-15D0-BEA7-9193-B0C3DDFCC2F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7787" y="5966611"/>
              <a:ext cx="1563159" cy="669856"/>
            </a:xfrm>
            <a:prstGeom prst="rect">
              <a:avLst/>
            </a:prstGeom>
          </p:spPr>
        </p:pic>
        <p:pic>
          <p:nvPicPr>
            <p:cNvPr id="7" name="Picture 6">
              <a:extLst>
                <a:ext uri="{FF2B5EF4-FFF2-40B4-BE49-F238E27FC236}">
                  <a16:creationId xmlns:a16="http://schemas.microsoft.com/office/drawing/2014/main" id="{16B1E976-5183-E798-A25C-C03260B928A5}"/>
                </a:ext>
              </a:extLst>
            </p:cNvPr>
            <p:cNvPicPr>
              <a:picLocks noChangeAspect="1"/>
            </p:cNvPicPr>
            <p:nvPr/>
          </p:nvPicPr>
          <p:blipFill>
            <a:blip r:embed="rId4"/>
            <a:stretch>
              <a:fillRect/>
            </a:stretch>
          </p:blipFill>
          <p:spPr>
            <a:xfrm>
              <a:off x="2524056" y="5966611"/>
              <a:ext cx="1338579" cy="669856"/>
            </a:xfrm>
            <a:prstGeom prst="rect">
              <a:avLst/>
            </a:prstGeom>
          </p:spPr>
        </p:pic>
      </p:grpSp>
      <p:grpSp>
        <p:nvGrpSpPr>
          <p:cNvPr id="2" name="Group 1">
            <a:extLst>
              <a:ext uri="{FF2B5EF4-FFF2-40B4-BE49-F238E27FC236}">
                <a16:creationId xmlns:a16="http://schemas.microsoft.com/office/drawing/2014/main" id="{9E6D9C94-540C-E94A-38B7-6F094782B24B}"/>
              </a:ext>
            </a:extLst>
          </p:cNvPr>
          <p:cNvGrpSpPr/>
          <p:nvPr/>
        </p:nvGrpSpPr>
        <p:grpSpPr>
          <a:xfrm>
            <a:off x="8120080" y="6314459"/>
            <a:ext cx="3784056" cy="543541"/>
            <a:chOff x="2625774" y="5361148"/>
            <a:chExt cx="3784056" cy="543541"/>
          </a:xfrm>
        </p:grpSpPr>
        <p:pic>
          <p:nvPicPr>
            <p:cNvPr id="4" name="Picture 3" descr="A pink square with a white border&#10;&#10;AI-generated content may be incorrect.">
              <a:extLst>
                <a:ext uri="{FF2B5EF4-FFF2-40B4-BE49-F238E27FC236}">
                  <a16:creationId xmlns:a16="http://schemas.microsoft.com/office/drawing/2014/main" id="{5AADACF9-ACF7-2BED-4911-08D507DF5829}"/>
                </a:ext>
              </a:extLst>
            </p:cNvPr>
            <p:cNvPicPr>
              <a:picLocks noChangeAspect="1"/>
            </p:cNvPicPr>
            <p:nvPr/>
          </p:nvPicPr>
          <p:blipFill>
            <a:blip r:embed="rId5">
              <a:extLst>
                <a:ext uri="{28A0092B-C50C-407E-A947-70E740481C1C}">
                  <a14:useLocalDpi xmlns:a14="http://schemas.microsoft.com/office/drawing/2010/main" val="0"/>
                </a:ext>
              </a:extLst>
            </a:blip>
            <a:srcRect b="46696"/>
            <a:stretch>
              <a:fillRect/>
            </a:stretch>
          </p:blipFill>
          <p:spPr>
            <a:xfrm>
              <a:off x="2625774" y="5361148"/>
              <a:ext cx="3610530" cy="543541"/>
            </a:xfrm>
            <a:prstGeom prst="rect">
              <a:avLst/>
            </a:prstGeom>
          </p:spPr>
        </p:pic>
        <p:sp>
          <p:nvSpPr>
            <p:cNvPr id="9" name="Text Box 2">
              <a:extLst>
                <a:ext uri="{FF2B5EF4-FFF2-40B4-BE49-F238E27FC236}">
                  <a16:creationId xmlns:a16="http://schemas.microsoft.com/office/drawing/2014/main" id="{E3B3417C-9E1D-2BA5-679C-24395F427D70}"/>
                </a:ext>
              </a:extLst>
            </p:cNvPr>
            <p:cNvSpPr txBox="1">
              <a:spLocks noChangeArrowheads="1"/>
            </p:cNvSpPr>
            <p:nvPr/>
          </p:nvSpPr>
          <p:spPr bwMode="auto">
            <a:xfrm>
              <a:off x="2864625" y="5451364"/>
              <a:ext cx="3545205" cy="310726"/>
            </a:xfrm>
            <a:prstGeom prst="rect">
              <a:avLst/>
            </a:prstGeom>
            <a:noFill/>
            <a:ln w="9525">
              <a:noFill/>
              <a:miter lim="800000"/>
              <a:headEnd/>
              <a:tailEnd/>
            </a:ln>
          </p:spPr>
          <p:txBody>
            <a:bodyPr rot="0" vert="horz" wrap="square" lIns="91440" tIns="45720" rIns="91440" bIns="45720" anchor="t" anchorCtr="0">
              <a:spAutoFit/>
            </a:bodyPr>
            <a:lstStyle/>
            <a:p>
              <a:pPr>
                <a:lnSpc>
                  <a:spcPct val="107000"/>
                </a:lnSpc>
                <a:spcAft>
                  <a:spcPts val="800"/>
                </a:spcAft>
              </a:pPr>
              <a:r>
                <a:rPr lang="en-US" sz="1400" b="1" kern="100" dirty="0">
                  <a:solidFill>
                    <a:srgbClr val="FFFFFF"/>
                  </a:solidFill>
                  <a:latin typeface="Rubik SemiBold" pitchFamily="2" charset="-79"/>
                  <a:ea typeface="Aptos" panose="020B0004020202020204" pitchFamily="34" charset="0"/>
                  <a:cs typeface="Rubik SemiBold" pitchFamily="2" charset="-79"/>
                </a:rPr>
                <a:t>Making voting easier for everyone</a:t>
              </a:r>
              <a:endParaRPr lang="en-GB" sz="1400" b="1" kern="100" dirty="0">
                <a:solidFill>
                  <a:srgbClr val="CC3E8E"/>
                </a:solidFill>
                <a:effectLst/>
                <a:latin typeface="Rubik SemiBold" pitchFamily="2" charset="-79"/>
                <a:ea typeface="Aptos" panose="020B0004020202020204" pitchFamily="34" charset="0"/>
                <a:cs typeface="Rubik SemiBold" pitchFamily="2" charset="-79"/>
              </a:endParaRPr>
            </a:p>
          </p:txBody>
        </p:sp>
      </p:grpSp>
      <p:sp>
        <p:nvSpPr>
          <p:cNvPr id="10" name="TextBox 9">
            <a:extLst>
              <a:ext uri="{FF2B5EF4-FFF2-40B4-BE49-F238E27FC236}">
                <a16:creationId xmlns:a16="http://schemas.microsoft.com/office/drawing/2014/main" id="{9047AB45-1B1B-4FF9-1FE2-1F735031EF5C}"/>
              </a:ext>
            </a:extLst>
          </p:cNvPr>
          <p:cNvSpPr txBox="1"/>
          <p:nvPr/>
        </p:nvSpPr>
        <p:spPr>
          <a:xfrm>
            <a:off x="293053" y="1217327"/>
            <a:ext cx="9305240" cy="984885"/>
          </a:xfrm>
          <a:prstGeom prst="rect">
            <a:avLst/>
          </a:prstGeom>
          <a:solidFill>
            <a:schemeClr val="accent4">
              <a:lumMod val="20000"/>
              <a:lumOff val="80000"/>
            </a:schemeClr>
          </a:solidFill>
        </p:spPr>
        <p:txBody>
          <a:bodyPr wrap="square" lIns="91440" tIns="45720" rIns="91440" bIns="45720" rtlCol="0" anchor="t">
            <a:spAutoFit/>
          </a:bodyPr>
          <a:lstStyle/>
          <a:p>
            <a:pPr algn="ctr"/>
            <a:endParaRPr lang="en-GB" dirty="0">
              <a:latin typeface="Aptos" panose="020B0004020202020204" pitchFamily="34" charset="0"/>
            </a:endParaRPr>
          </a:p>
          <a:p>
            <a:pPr algn="ctr"/>
            <a:r>
              <a:rPr lang="en-GB" sz="2000" b="1" dirty="0">
                <a:latin typeface="Aptos"/>
              </a:rPr>
              <a:t>If you find using the online form hard, or </a:t>
            </a:r>
            <a:r>
              <a:rPr lang="en-GB" sz="2000" b="1">
                <a:latin typeface="Aptos"/>
              </a:rPr>
              <a:t>prefer to complete a paper form, then you can!</a:t>
            </a:r>
            <a:endParaRPr lang="en-GB" sz="2000" b="1" dirty="0">
              <a:latin typeface="Aptos"/>
            </a:endParaRPr>
          </a:p>
        </p:txBody>
      </p:sp>
      <p:pic>
        <p:nvPicPr>
          <p:cNvPr id="6" name="Picture 5" descr="2,018 Letter Posting Stock Photos - Free &amp; Royalty-Free Stock Photos from  Dreamstime">
            <a:extLst>
              <a:ext uri="{FF2B5EF4-FFF2-40B4-BE49-F238E27FC236}">
                <a16:creationId xmlns:a16="http://schemas.microsoft.com/office/drawing/2014/main" id="{5E13E6BC-CDDD-F799-A265-053FA37ACE35}"/>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010278" y="453325"/>
            <a:ext cx="1321979" cy="1984965"/>
          </a:xfrm>
          <a:prstGeom prst="rect">
            <a:avLst/>
          </a:prstGeom>
          <a:noFill/>
          <a:ln>
            <a:noFill/>
          </a:ln>
        </p:spPr>
      </p:pic>
      <p:pic>
        <p:nvPicPr>
          <p:cNvPr id="11" name="Picture 10" descr="A green and white form with white text">
            <a:extLst>
              <a:ext uri="{FF2B5EF4-FFF2-40B4-BE49-F238E27FC236}">
                <a16:creationId xmlns:a16="http://schemas.microsoft.com/office/drawing/2014/main" id="{1792E2AE-9ABA-CFF3-0880-02F83D0ED9B1}"/>
              </a:ext>
            </a:extLst>
          </p:cNvPr>
          <p:cNvPicPr>
            <a:picLocks noChangeAspect="1"/>
          </p:cNvPicPr>
          <p:nvPr/>
        </p:nvPicPr>
        <p:blipFill>
          <a:blip r:embed="rId7"/>
          <a:stretch>
            <a:fillRect/>
          </a:stretch>
        </p:blipFill>
        <p:spPr>
          <a:xfrm>
            <a:off x="5300858" y="2184275"/>
            <a:ext cx="2488122" cy="1356873"/>
          </a:xfrm>
          <a:prstGeom prst="rect">
            <a:avLst/>
          </a:prstGeom>
        </p:spPr>
      </p:pic>
      <p:sp>
        <p:nvSpPr>
          <p:cNvPr id="12" name="Rectangle 11">
            <a:extLst>
              <a:ext uri="{FF2B5EF4-FFF2-40B4-BE49-F238E27FC236}">
                <a16:creationId xmlns:a16="http://schemas.microsoft.com/office/drawing/2014/main" id="{9B248375-ADA5-CD49-FA82-37694D4A13AE}"/>
              </a:ext>
            </a:extLst>
          </p:cNvPr>
          <p:cNvSpPr/>
          <p:nvPr/>
        </p:nvSpPr>
        <p:spPr>
          <a:xfrm>
            <a:off x="-25648" y="-51296"/>
            <a:ext cx="12208487" cy="1090043"/>
          </a:xfrm>
          <a:prstGeom prst="rect">
            <a:avLst/>
          </a:prstGeom>
          <a:solidFill>
            <a:srgbClr val="DDFC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67C7AB46-82B5-D5E1-E8CA-5BC512D200AC}"/>
              </a:ext>
            </a:extLst>
          </p:cNvPr>
          <p:cNvSpPr txBox="1"/>
          <p:nvPr/>
        </p:nvSpPr>
        <p:spPr>
          <a:xfrm>
            <a:off x="296519" y="115416"/>
            <a:ext cx="7492460"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200" b="1" u="sng">
                <a:latin typeface="Aptos"/>
              </a:rPr>
              <a:t>How do we register to vote? - Post</a:t>
            </a:r>
            <a:endParaRPr lang="en-US"/>
          </a:p>
          <a:p>
            <a:pPr algn="l"/>
            <a:endParaRPr lang="en-GB"/>
          </a:p>
        </p:txBody>
      </p:sp>
      <p:sp>
        <p:nvSpPr>
          <p:cNvPr id="18" name="TextBox 17">
            <a:extLst>
              <a:ext uri="{FF2B5EF4-FFF2-40B4-BE49-F238E27FC236}">
                <a16:creationId xmlns:a16="http://schemas.microsoft.com/office/drawing/2014/main" id="{3B944AD2-FEC9-BCDD-5BC0-C2180223439B}"/>
              </a:ext>
            </a:extLst>
          </p:cNvPr>
          <p:cNvSpPr txBox="1"/>
          <p:nvPr/>
        </p:nvSpPr>
        <p:spPr>
          <a:xfrm>
            <a:off x="338223" y="2473121"/>
            <a:ext cx="4894433" cy="1323439"/>
          </a:xfrm>
          <a:prstGeom prst="rect">
            <a:avLst/>
          </a:prstGeom>
          <a:solidFill>
            <a:schemeClr val="accent2">
              <a:lumMod val="20000"/>
              <a:lumOff val="80000"/>
            </a:schemeClr>
          </a:solidFill>
        </p:spPr>
        <p:txBody>
          <a:bodyPr wrap="square" lIns="91440" tIns="45720" rIns="91440" bIns="45720" rtlCol="0" anchor="t">
            <a:spAutoFit/>
          </a:bodyPr>
          <a:lstStyle/>
          <a:p>
            <a:pPr algn="ctr"/>
            <a:endParaRPr lang="en-GB" sz="2000" dirty="0">
              <a:latin typeface="Aptos" panose="020B0004020202020204" pitchFamily="34" charset="0"/>
            </a:endParaRPr>
          </a:p>
          <a:p>
            <a:pPr algn="ctr"/>
            <a:r>
              <a:rPr lang="en-GB" sz="2000">
                <a:latin typeface="Aptos"/>
              </a:rPr>
              <a:t>Download the form from this page - </a:t>
            </a:r>
            <a:r>
              <a:rPr lang="en-GB" sz="2000" dirty="0">
                <a:latin typeface="Aptos"/>
                <a:hlinkClick r:id="rId8"/>
              </a:rPr>
              <a:t>www.gov.uk/government/publications/register-to-vote-if-youre-living-in-the-uk</a:t>
            </a:r>
            <a:r>
              <a:rPr lang="en-GB" sz="2000" dirty="0">
                <a:latin typeface="Aptos"/>
              </a:rPr>
              <a:t> </a:t>
            </a:r>
            <a:endParaRPr lang="en-US" sz="2000">
              <a:latin typeface="Aptos"/>
            </a:endParaRPr>
          </a:p>
        </p:txBody>
      </p:sp>
      <p:sp>
        <p:nvSpPr>
          <p:cNvPr id="19" name="TextBox 18">
            <a:extLst>
              <a:ext uri="{FF2B5EF4-FFF2-40B4-BE49-F238E27FC236}">
                <a16:creationId xmlns:a16="http://schemas.microsoft.com/office/drawing/2014/main" id="{007F3BB9-803F-0C60-2809-BD64BD22EF1A}"/>
              </a:ext>
            </a:extLst>
          </p:cNvPr>
          <p:cNvSpPr txBox="1"/>
          <p:nvPr/>
        </p:nvSpPr>
        <p:spPr>
          <a:xfrm>
            <a:off x="6821364" y="3947717"/>
            <a:ext cx="5084933" cy="1015663"/>
          </a:xfrm>
          <a:prstGeom prst="rect">
            <a:avLst/>
          </a:prstGeom>
          <a:solidFill>
            <a:schemeClr val="accent1">
              <a:lumMod val="20000"/>
              <a:lumOff val="80000"/>
            </a:schemeClr>
          </a:solidFill>
        </p:spPr>
        <p:txBody>
          <a:bodyPr wrap="square" lIns="91440" tIns="45720" rIns="91440" bIns="45720" rtlCol="0" anchor="t">
            <a:spAutoFit/>
          </a:bodyPr>
          <a:lstStyle/>
          <a:p>
            <a:pPr algn="ctr"/>
            <a:r>
              <a:rPr lang="en-GB" sz="2000" dirty="0">
                <a:latin typeface="Aptos"/>
              </a:rPr>
              <a:t>Once you have completed the form, you will need to post it to your local Electoral  Registration Office.</a:t>
            </a:r>
            <a:endParaRPr lang="en-US" sz="2000" dirty="0">
              <a:latin typeface="Aptos"/>
            </a:endParaRPr>
          </a:p>
        </p:txBody>
      </p:sp>
      <p:grpSp>
        <p:nvGrpSpPr>
          <p:cNvPr id="8" name="Group 7">
            <a:extLst>
              <a:ext uri="{FF2B5EF4-FFF2-40B4-BE49-F238E27FC236}">
                <a16:creationId xmlns:a16="http://schemas.microsoft.com/office/drawing/2014/main" id="{F605C4B3-43E3-C38A-004E-7186B591A19C}"/>
              </a:ext>
            </a:extLst>
          </p:cNvPr>
          <p:cNvGrpSpPr/>
          <p:nvPr/>
        </p:nvGrpSpPr>
        <p:grpSpPr>
          <a:xfrm>
            <a:off x="285726" y="4031776"/>
            <a:ext cx="5263685" cy="1773055"/>
            <a:chOff x="114300" y="4760839"/>
            <a:chExt cx="5263685" cy="1773055"/>
          </a:xfrm>
        </p:grpSpPr>
        <p:sp>
          <p:nvSpPr>
            <p:cNvPr id="20" name="TextBox 19">
              <a:extLst>
                <a:ext uri="{FF2B5EF4-FFF2-40B4-BE49-F238E27FC236}">
                  <a16:creationId xmlns:a16="http://schemas.microsoft.com/office/drawing/2014/main" id="{ACACF70F-009A-22B6-B701-10694E055495}"/>
                </a:ext>
              </a:extLst>
            </p:cNvPr>
            <p:cNvSpPr txBox="1"/>
            <p:nvPr/>
          </p:nvSpPr>
          <p:spPr>
            <a:xfrm>
              <a:off x="315033" y="5518231"/>
              <a:ext cx="5062952" cy="1015663"/>
            </a:xfrm>
            <a:prstGeom prst="rect">
              <a:avLst/>
            </a:prstGeom>
            <a:solidFill>
              <a:schemeClr val="tx1">
                <a:lumMod val="10000"/>
                <a:lumOff val="90000"/>
              </a:schemeClr>
            </a:solidFill>
          </p:spPr>
          <p:txBody>
            <a:bodyPr wrap="square" lIns="91440" tIns="45720" rIns="91440" bIns="45720" rtlCol="0" anchor="t">
              <a:spAutoFit/>
            </a:bodyPr>
            <a:lstStyle/>
            <a:p>
              <a:pPr algn="ctr"/>
              <a:r>
                <a:rPr lang="en-GB" sz="2000">
                  <a:latin typeface="Aptos"/>
                </a:rPr>
                <a:t>You can find your local office using this page - </a:t>
              </a:r>
              <a:r>
                <a:rPr lang="en-GB" sz="2000" dirty="0">
                  <a:latin typeface="Aptos"/>
                  <a:hlinkClick r:id="rId9"/>
                </a:rPr>
                <a:t>www.gov.uk/contact-electoral-registration-office</a:t>
              </a:r>
              <a:endParaRPr lang="en-GB" sz="2000">
                <a:latin typeface="Aptos"/>
              </a:endParaRPr>
            </a:p>
          </p:txBody>
        </p:sp>
        <p:pic>
          <p:nvPicPr>
            <p:cNvPr id="21" name="Graphic 20" descr="Badge 3 with solid fill">
              <a:extLst>
                <a:ext uri="{FF2B5EF4-FFF2-40B4-BE49-F238E27FC236}">
                  <a16:creationId xmlns:a16="http://schemas.microsoft.com/office/drawing/2014/main" id="{ED8536D7-7611-863D-D531-5CA966DD615A}"/>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114300" y="4760839"/>
              <a:ext cx="914400" cy="914400"/>
            </a:xfrm>
            <a:prstGeom prst="rect">
              <a:avLst/>
            </a:prstGeom>
          </p:spPr>
        </p:pic>
      </p:grpSp>
      <p:pic>
        <p:nvPicPr>
          <p:cNvPr id="22" name="Graphic 21" descr="Badge with solid fill">
            <a:extLst>
              <a:ext uri="{FF2B5EF4-FFF2-40B4-BE49-F238E27FC236}">
                <a16:creationId xmlns:a16="http://schemas.microsoft.com/office/drawing/2014/main" id="{5045B139-6A30-4580-182D-C1069067A00F}"/>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6096000" y="3541148"/>
            <a:ext cx="914400" cy="914400"/>
          </a:xfrm>
          <a:prstGeom prst="rect">
            <a:avLst/>
          </a:prstGeom>
        </p:spPr>
      </p:pic>
      <p:pic>
        <p:nvPicPr>
          <p:cNvPr id="23" name="Graphic 22" descr="Badge 1 with solid fill">
            <a:extLst>
              <a:ext uri="{FF2B5EF4-FFF2-40B4-BE49-F238E27FC236}">
                <a16:creationId xmlns:a16="http://schemas.microsoft.com/office/drawing/2014/main" id="{63FAE44E-2BCE-0C1D-DD52-DA6BE326DB14}"/>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115509" y="2124768"/>
            <a:ext cx="914400" cy="914400"/>
          </a:xfrm>
          <a:prstGeom prst="rect">
            <a:avLst/>
          </a:prstGeom>
        </p:spPr>
      </p:pic>
    </p:spTree>
    <p:extLst>
      <p:ext uri="{BB962C8B-B14F-4D97-AF65-F5344CB8AC3E}">
        <p14:creationId xmlns:p14="http://schemas.microsoft.com/office/powerpoint/2010/main" val="3303341491"/>
      </p:ext>
    </p:extLst>
  </p:cSld>
  <p:clrMapOvr>
    <a:masterClrMapping/>
  </p:clrMapOvr>
  <mc:AlternateContent xmlns:mc="http://schemas.openxmlformats.org/markup-compatibility/2006" xmlns:p14="http://schemas.microsoft.com/office/powerpoint/2010/main">
    <mc:Choice Requires="p14">
      <p:transition spd="slow" p14:dur="2000" advTm="10845"/>
    </mc:Choice>
    <mc:Fallback xmlns="">
      <p:transition spd="slow" advTm="10845"/>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2BE201-7C46-6D0A-E3DA-B2FA2B0205EF}"/>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9DEAD86C-D88A-CEFC-ABAD-BAC76AE0E74D}"/>
              </a:ext>
            </a:extLst>
          </p:cNvPr>
          <p:cNvGrpSpPr/>
          <p:nvPr/>
        </p:nvGrpSpPr>
        <p:grpSpPr>
          <a:xfrm>
            <a:off x="338223" y="6118255"/>
            <a:ext cx="2146774" cy="417444"/>
            <a:chOff x="417787" y="5966611"/>
            <a:chExt cx="3444848" cy="669856"/>
          </a:xfrm>
        </p:grpSpPr>
        <p:pic>
          <p:nvPicPr>
            <p:cNvPr id="13" name="Picture 12" descr="A close-up of a logo&#10;&#10;Description automatically generated">
              <a:extLst>
                <a:ext uri="{FF2B5EF4-FFF2-40B4-BE49-F238E27FC236}">
                  <a16:creationId xmlns:a16="http://schemas.microsoft.com/office/drawing/2014/main" id="{B4556BD8-AE15-B9F1-9EE4-398F0CBBC0C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7787" y="5966611"/>
              <a:ext cx="1563159" cy="669856"/>
            </a:xfrm>
            <a:prstGeom prst="rect">
              <a:avLst/>
            </a:prstGeom>
          </p:spPr>
        </p:pic>
        <p:pic>
          <p:nvPicPr>
            <p:cNvPr id="14" name="Picture 13">
              <a:extLst>
                <a:ext uri="{FF2B5EF4-FFF2-40B4-BE49-F238E27FC236}">
                  <a16:creationId xmlns:a16="http://schemas.microsoft.com/office/drawing/2014/main" id="{E9A81DC3-65A3-E056-2E4D-5B77A0087B80}"/>
                </a:ext>
              </a:extLst>
            </p:cNvPr>
            <p:cNvPicPr>
              <a:picLocks noChangeAspect="1"/>
            </p:cNvPicPr>
            <p:nvPr/>
          </p:nvPicPr>
          <p:blipFill>
            <a:blip r:embed="rId4"/>
            <a:stretch>
              <a:fillRect/>
            </a:stretch>
          </p:blipFill>
          <p:spPr>
            <a:xfrm>
              <a:off x="2524056" y="5966611"/>
              <a:ext cx="1338579" cy="669856"/>
            </a:xfrm>
            <a:prstGeom prst="rect">
              <a:avLst/>
            </a:prstGeom>
          </p:spPr>
        </p:pic>
      </p:grpSp>
      <p:grpSp>
        <p:nvGrpSpPr>
          <p:cNvPr id="2" name="Group 1">
            <a:extLst>
              <a:ext uri="{FF2B5EF4-FFF2-40B4-BE49-F238E27FC236}">
                <a16:creationId xmlns:a16="http://schemas.microsoft.com/office/drawing/2014/main" id="{A94D2752-5B5D-F3DC-8C01-D348B185308C}"/>
              </a:ext>
            </a:extLst>
          </p:cNvPr>
          <p:cNvGrpSpPr/>
          <p:nvPr/>
        </p:nvGrpSpPr>
        <p:grpSpPr>
          <a:xfrm>
            <a:off x="8120080" y="6314459"/>
            <a:ext cx="3784056" cy="543541"/>
            <a:chOff x="2625774" y="5361148"/>
            <a:chExt cx="3784056" cy="543541"/>
          </a:xfrm>
        </p:grpSpPr>
        <p:pic>
          <p:nvPicPr>
            <p:cNvPr id="4" name="Picture 3" descr="A pink square with a white border&#10;&#10;AI-generated content may be incorrect.">
              <a:extLst>
                <a:ext uri="{FF2B5EF4-FFF2-40B4-BE49-F238E27FC236}">
                  <a16:creationId xmlns:a16="http://schemas.microsoft.com/office/drawing/2014/main" id="{7B27DCEA-D4D0-70E8-D463-9FDFE01A89FF}"/>
                </a:ext>
              </a:extLst>
            </p:cNvPr>
            <p:cNvPicPr>
              <a:picLocks noChangeAspect="1"/>
            </p:cNvPicPr>
            <p:nvPr/>
          </p:nvPicPr>
          <p:blipFill>
            <a:blip r:embed="rId5">
              <a:extLst>
                <a:ext uri="{28A0092B-C50C-407E-A947-70E740481C1C}">
                  <a14:useLocalDpi xmlns:a14="http://schemas.microsoft.com/office/drawing/2010/main" val="0"/>
                </a:ext>
              </a:extLst>
            </a:blip>
            <a:srcRect b="46696"/>
            <a:stretch>
              <a:fillRect/>
            </a:stretch>
          </p:blipFill>
          <p:spPr>
            <a:xfrm>
              <a:off x="2625774" y="5361148"/>
              <a:ext cx="3610530" cy="543541"/>
            </a:xfrm>
            <a:prstGeom prst="rect">
              <a:avLst/>
            </a:prstGeom>
          </p:spPr>
        </p:pic>
        <p:sp>
          <p:nvSpPr>
            <p:cNvPr id="9" name="Text Box 2">
              <a:extLst>
                <a:ext uri="{FF2B5EF4-FFF2-40B4-BE49-F238E27FC236}">
                  <a16:creationId xmlns:a16="http://schemas.microsoft.com/office/drawing/2014/main" id="{DEAC3EF1-F91E-9D68-44D7-57E8216E2D68}"/>
                </a:ext>
              </a:extLst>
            </p:cNvPr>
            <p:cNvSpPr txBox="1">
              <a:spLocks noChangeArrowheads="1"/>
            </p:cNvSpPr>
            <p:nvPr/>
          </p:nvSpPr>
          <p:spPr bwMode="auto">
            <a:xfrm>
              <a:off x="2864625" y="5451364"/>
              <a:ext cx="3545205" cy="310726"/>
            </a:xfrm>
            <a:prstGeom prst="rect">
              <a:avLst/>
            </a:prstGeom>
            <a:noFill/>
            <a:ln w="9525">
              <a:noFill/>
              <a:miter lim="800000"/>
              <a:headEnd/>
              <a:tailEnd/>
            </a:ln>
          </p:spPr>
          <p:txBody>
            <a:bodyPr rot="0" vert="horz" wrap="square" lIns="91440" tIns="45720" rIns="91440" bIns="45720" anchor="t" anchorCtr="0">
              <a:spAutoFit/>
            </a:bodyPr>
            <a:lstStyle/>
            <a:p>
              <a:pPr>
                <a:lnSpc>
                  <a:spcPct val="107000"/>
                </a:lnSpc>
                <a:spcAft>
                  <a:spcPts val="800"/>
                </a:spcAft>
              </a:pPr>
              <a:r>
                <a:rPr lang="en-US" sz="1400" b="1" kern="100" dirty="0">
                  <a:solidFill>
                    <a:srgbClr val="FFFFFF"/>
                  </a:solidFill>
                  <a:latin typeface="Rubik SemiBold" pitchFamily="2" charset="-79"/>
                  <a:ea typeface="Aptos" panose="020B0004020202020204" pitchFamily="34" charset="0"/>
                  <a:cs typeface="Rubik SemiBold" pitchFamily="2" charset="-79"/>
                </a:rPr>
                <a:t>Making voting easier for everyone</a:t>
              </a:r>
              <a:endParaRPr lang="en-GB" sz="1400" b="1" kern="100" dirty="0">
                <a:solidFill>
                  <a:srgbClr val="CC3E8E"/>
                </a:solidFill>
                <a:effectLst/>
                <a:latin typeface="Rubik SemiBold" pitchFamily="2" charset="-79"/>
                <a:ea typeface="Aptos" panose="020B0004020202020204" pitchFamily="34" charset="0"/>
                <a:cs typeface="Rubik SemiBold" pitchFamily="2" charset="-79"/>
              </a:endParaRPr>
            </a:p>
          </p:txBody>
        </p:sp>
      </p:grpSp>
      <p:sp>
        <p:nvSpPr>
          <p:cNvPr id="10" name="TextBox 9">
            <a:extLst>
              <a:ext uri="{FF2B5EF4-FFF2-40B4-BE49-F238E27FC236}">
                <a16:creationId xmlns:a16="http://schemas.microsoft.com/office/drawing/2014/main" id="{0C956EB3-A852-1788-7533-63B09E078C58}"/>
              </a:ext>
            </a:extLst>
          </p:cNvPr>
          <p:cNvSpPr txBox="1"/>
          <p:nvPr/>
        </p:nvSpPr>
        <p:spPr>
          <a:xfrm>
            <a:off x="1740084" y="1743590"/>
            <a:ext cx="8732848" cy="2308324"/>
          </a:xfrm>
          <a:prstGeom prst="rect">
            <a:avLst/>
          </a:prstGeom>
          <a:solidFill>
            <a:schemeClr val="accent5">
              <a:lumMod val="20000"/>
              <a:lumOff val="80000"/>
            </a:schemeClr>
          </a:solidFill>
        </p:spPr>
        <p:txBody>
          <a:bodyPr wrap="square" lIns="91440" tIns="45720" rIns="91440" bIns="45720" rtlCol="0" anchor="t">
            <a:spAutoFit/>
          </a:bodyPr>
          <a:lstStyle/>
          <a:p>
            <a:endParaRPr lang="en-GB" sz="2400" dirty="0">
              <a:latin typeface="Aptos" panose="020B0004020202020204" pitchFamily="34" charset="0"/>
            </a:endParaRPr>
          </a:p>
          <a:p>
            <a:r>
              <a:rPr lang="en-GB" sz="2400" dirty="0">
                <a:latin typeface="Aptos"/>
              </a:rPr>
              <a:t>People who have a learning disability, autism or any other sort of additional need can vote.</a:t>
            </a:r>
          </a:p>
          <a:p>
            <a:endParaRPr lang="en-GB" sz="2400" dirty="0">
              <a:latin typeface="Aptos" panose="020B0004020202020204" pitchFamily="34" charset="0"/>
            </a:endParaRPr>
          </a:p>
          <a:p>
            <a:r>
              <a:rPr lang="en-GB" sz="2400" dirty="0">
                <a:latin typeface="Aptos"/>
              </a:rPr>
              <a:t>If you want to vote in England and Northern Ireland you need to register to vote. You can register to vote when you are 16.</a:t>
            </a:r>
          </a:p>
        </p:txBody>
      </p:sp>
      <p:pic>
        <p:nvPicPr>
          <p:cNvPr id="8" name="Picture 7">
            <a:extLst>
              <a:ext uri="{FF2B5EF4-FFF2-40B4-BE49-F238E27FC236}">
                <a16:creationId xmlns:a16="http://schemas.microsoft.com/office/drawing/2014/main" id="{157D444E-B550-3101-9AB0-678DECC24418}"/>
              </a:ext>
            </a:extLst>
          </p:cNvPr>
          <p:cNvPicPr>
            <a:picLocks noChangeAspect="1"/>
          </p:cNvPicPr>
          <p:nvPr/>
        </p:nvPicPr>
        <p:blipFill>
          <a:blip r:embed="rId6"/>
          <a:stretch>
            <a:fillRect/>
          </a:stretch>
        </p:blipFill>
        <p:spPr>
          <a:xfrm>
            <a:off x="10291749" y="1743590"/>
            <a:ext cx="1438861" cy="1438861"/>
          </a:xfrm>
          <a:prstGeom prst="rect">
            <a:avLst/>
          </a:prstGeom>
        </p:spPr>
      </p:pic>
      <p:pic>
        <p:nvPicPr>
          <p:cNvPr id="6" name="Picture 5">
            <a:extLst>
              <a:ext uri="{FF2B5EF4-FFF2-40B4-BE49-F238E27FC236}">
                <a16:creationId xmlns:a16="http://schemas.microsoft.com/office/drawing/2014/main" id="{43549FB7-501C-783A-6158-632B4455CA9E}"/>
              </a:ext>
            </a:extLst>
          </p:cNvPr>
          <p:cNvPicPr>
            <a:picLocks noChangeAspect="1"/>
          </p:cNvPicPr>
          <p:nvPr/>
        </p:nvPicPr>
        <p:blipFill>
          <a:blip r:embed="rId7"/>
          <a:stretch>
            <a:fillRect/>
          </a:stretch>
        </p:blipFill>
        <p:spPr>
          <a:xfrm>
            <a:off x="303018" y="3013686"/>
            <a:ext cx="1416050" cy="1416050"/>
          </a:xfrm>
          <a:prstGeom prst="rect">
            <a:avLst/>
          </a:prstGeom>
        </p:spPr>
      </p:pic>
      <p:sp>
        <p:nvSpPr>
          <p:cNvPr id="11" name="Rectangle 10">
            <a:extLst>
              <a:ext uri="{FF2B5EF4-FFF2-40B4-BE49-F238E27FC236}">
                <a16:creationId xmlns:a16="http://schemas.microsoft.com/office/drawing/2014/main" id="{E4A7B4F0-6AA2-DC23-5E51-FE1BA310A1A0}"/>
              </a:ext>
            </a:extLst>
          </p:cNvPr>
          <p:cNvSpPr/>
          <p:nvPr/>
        </p:nvSpPr>
        <p:spPr>
          <a:xfrm>
            <a:off x="-25648" y="-51296"/>
            <a:ext cx="12208487" cy="1090043"/>
          </a:xfrm>
          <a:prstGeom prst="rect">
            <a:avLst/>
          </a:prstGeom>
          <a:solidFill>
            <a:srgbClr val="DDFC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EC5588D9-261C-2DCF-186D-338D2A047E52}"/>
              </a:ext>
            </a:extLst>
          </p:cNvPr>
          <p:cNvSpPr txBox="1"/>
          <p:nvPr/>
        </p:nvSpPr>
        <p:spPr>
          <a:xfrm>
            <a:off x="316929" y="115416"/>
            <a:ext cx="7982317"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200" b="1" u="sng">
                <a:latin typeface="Aptos"/>
              </a:rPr>
              <a:t>How do we register to vote? - Easy read</a:t>
            </a:r>
            <a:endParaRPr lang="en-US"/>
          </a:p>
          <a:p>
            <a:pPr algn="l"/>
            <a:endParaRPr lang="en-GB"/>
          </a:p>
        </p:txBody>
      </p:sp>
    </p:spTree>
    <p:extLst>
      <p:ext uri="{BB962C8B-B14F-4D97-AF65-F5344CB8AC3E}">
        <p14:creationId xmlns:p14="http://schemas.microsoft.com/office/powerpoint/2010/main" val="1894299082"/>
      </p:ext>
    </p:extLst>
  </p:cSld>
  <p:clrMapOvr>
    <a:masterClrMapping/>
  </p:clrMapOvr>
  <mc:AlternateContent xmlns:mc="http://schemas.openxmlformats.org/markup-compatibility/2006" xmlns:p14="http://schemas.microsoft.com/office/powerpoint/2010/main">
    <mc:Choice Requires="p14">
      <p:transition spd="slow" p14:dur="2000" advTm="10845"/>
    </mc:Choice>
    <mc:Fallback xmlns="">
      <p:transition spd="slow" advTm="10845"/>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89E62B-19DB-04D8-E2B8-A385F1C10275}"/>
            </a:ext>
          </a:extLst>
        </p:cNvPr>
        <p:cNvGrpSpPr/>
        <p:nvPr/>
      </p:nvGrpSpPr>
      <p:grpSpPr>
        <a:xfrm>
          <a:off x="0" y="0"/>
          <a:ext cx="0" cy="0"/>
          <a:chOff x="0" y="0"/>
          <a:chExt cx="0" cy="0"/>
        </a:xfrm>
      </p:grpSpPr>
      <p:pic>
        <p:nvPicPr>
          <p:cNvPr id="16" name="Picture 15" descr="Small office building simple flat illustration | Premium Vector">
            <a:extLst>
              <a:ext uri="{FF2B5EF4-FFF2-40B4-BE49-F238E27FC236}">
                <a16:creationId xmlns:a16="http://schemas.microsoft.com/office/drawing/2014/main" id="{45B87627-5DF7-FC02-EDD1-AF8855D2920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8398" y="3542177"/>
            <a:ext cx="1668739" cy="1194584"/>
          </a:xfrm>
          <a:prstGeom prst="rect">
            <a:avLst/>
          </a:prstGeom>
          <a:noFill/>
          <a:ln>
            <a:noFill/>
          </a:ln>
        </p:spPr>
      </p:pic>
      <p:grpSp>
        <p:nvGrpSpPr>
          <p:cNvPr id="3" name="Group 2">
            <a:extLst>
              <a:ext uri="{FF2B5EF4-FFF2-40B4-BE49-F238E27FC236}">
                <a16:creationId xmlns:a16="http://schemas.microsoft.com/office/drawing/2014/main" id="{8126426F-196E-57F1-BA11-BD7D6EDC3D33}"/>
              </a:ext>
            </a:extLst>
          </p:cNvPr>
          <p:cNvGrpSpPr/>
          <p:nvPr/>
        </p:nvGrpSpPr>
        <p:grpSpPr>
          <a:xfrm>
            <a:off x="338223" y="6118255"/>
            <a:ext cx="2146774" cy="417444"/>
            <a:chOff x="417787" y="5966611"/>
            <a:chExt cx="3444848" cy="669856"/>
          </a:xfrm>
        </p:grpSpPr>
        <p:pic>
          <p:nvPicPr>
            <p:cNvPr id="13" name="Picture 12" descr="A close-up of a logo&#10;&#10;Description automatically generated">
              <a:extLst>
                <a:ext uri="{FF2B5EF4-FFF2-40B4-BE49-F238E27FC236}">
                  <a16:creationId xmlns:a16="http://schemas.microsoft.com/office/drawing/2014/main" id="{A25242E5-3EF9-7E0A-0705-599AE9F0175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17787" y="5966611"/>
              <a:ext cx="1563159" cy="669856"/>
            </a:xfrm>
            <a:prstGeom prst="rect">
              <a:avLst/>
            </a:prstGeom>
          </p:spPr>
        </p:pic>
        <p:pic>
          <p:nvPicPr>
            <p:cNvPr id="14" name="Picture 13">
              <a:extLst>
                <a:ext uri="{FF2B5EF4-FFF2-40B4-BE49-F238E27FC236}">
                  <a16:creationId xmlns:a16="http://schemas.microsoft.com/office/drawing/2014/main" id="{9BBF6560-2189-207D-C1E0-8652D29D461B}"/>
                </a:ext>
              </a:extLst>
            </p:cNvPr>
            <p:cNvPicPr>
              <a:picLocks noChangeAspect="1"/>
            </p:cNvPicPr>
            <p:nvPr/>
          </p:nvPicPr>
          <p:blipFill>
            <a:blip r:embed="rId5"/>
            <a:stretch>
              <a:fillRect/>
            </a:stretch>
          </p:blipFill>
          <p:spPr>
            <a:xfrm>
              <a:off x="2524056" y="5966611"/>
              <a:ext cx="1338579" cy="669856"/>
            </a:xfrm>
            <a:prstGeom prst="rect">
              <a:avLst/>
            </a:prstGeom>
          </p:spPr>
        </p:pic>
      </p:grpSp>
      <p:grpSp>
        <p:nvGrpSpPr>
          <p:cNvPr id="2" name="Group 1">
            <a:extLst>
              <a:ext uri="{FF2B5EF4-FFF2-40B4-BE49-F238E27FC236}">
                <a16:creationId xmlns:a16="http://schemas.microsoft.com/office/drawing/2014/main" id="{72E9F2B6-626B-D186-5529-A2D095DC12DE}"/>
              </a:ext>
            </a:extLst>
          </p:cNvPr>
          <p:cNvGrpSpPr/>
          <p:nvPr/>
        </p:nvGrpSpPr>
        <p:grpSpPr>
          <a:xfrm>
            <a:off x="8120080" y="6314459"/>
            <a:ext cx="3784056" cy="543541"/>
            <a:chOff x="2625774" y="5361148"/>
            <a:chExt cx="3784056" cy="543541"/>
          </a:xfrm>
        </p:grpSpPr>
        <p:pic>
          <p:nvPicPr>
            <p:cNvPr id="4" name="Picture 3" descr="A pink square with a white border&#10;&#10;AI-generated content may be incorrect.">
              <a:extLst>
                <a:ext uri="{FF2B5EF4-FFF2-40B4-BE49-F238E27FC236}">
                  <a16:creationId xmlns:a16="http://schemas.microsoft.com/office/drawing/2014/main" id="{76897B53-30CC-C2E6-0A33-F96E7D281F3D}"/>
                </a:ext>
              </a:extLst>
            </p:cNvPr>
            <p:cNvPicPr>
              <a:picLocks noChangeAspect="1"/>
            </p:cNvPicPr>
            <p:nvPr/>
          </p:nvPicPr>
          <p:blipFill>
            <a:blip r:embed="rId6">
              <a:extLst>
                <a:ext uri="{28A0092B-C50C-407E-A947-70E740481C1C}">
                  <a14:useLocalDpi xmlns:a14="http://schemas.microsoft.com/office/drawing/2010/main" val="0"/>
                </a:ext>
              </a:extLst>
            </a:blip>
            <a:srcRect b="46696"/>
            <a:stretch>
              <a:fillRect/>
            </a:stretch>
          </p:blipFill>
          <p:spPr>
            <a:xfrm>
              <a:off x="2625774" y="5361148"/>
              <a:ext cx="3610530" cy="543541"/>
            </a:xfrm>
            <a:prstGeom prst="rect">
              <a:avLst/>
            </a:prstGeom>
          </p:spPr>
        </p:pic>
        <p:sp>
          <p:nvSpPr>
            <p:cNvPr id="9" name="Text Box 2">
              <a:extLst>
                <a:ext uri="{FF2B5EF4-FFF2-40B4-BE49-F238E27FC236}">
                  <a16:creationId xmlns:a16="http://schemas.microsoft.com/office/drawing/2014/main" id="{251E805A-8755-42B2-DB1F-7DED3F0E242D}"/>
                </a:ext>
              </a:extLst>
            </p:cNvPr>
            <p:cNvSpPr txBox="1">
              <a:spLocks noChangeArrowheads="1"/>
            </p:cNvSpPr>
            <p:nvPr/>
          </p:nvSpPr>
          <p:spPr bwMode="auto">
            <a:xfrm>
              <a:off x="2864625" y="5451364"/>
              <a:ext cx="3545205" cy="310726"/>
            </a:xfrm>
            <a:prstGeom prst="rect">
              <a:avLst/>
            </a:prstGeom>
            <a:noFill/>
            <a:ln w="9525">
              <a:noFill/>
              <a:miter lim="800000"/>
              <a:headEnd/>
              <a:tailEnd/>
            </a:ln>
          </p:spPr>
          <p:txBody>
            <a:bodyPr rot="0" vert="horz" wrap="square" lIns="91440" tIns="45720" rIns="91440" bIns="45720" anchor="t" anchorCtr="0">
              <a:spAutoFit/>
            </a:bodyPr>
            <a:lstStyle/>
            <a:p>
              <a:pPr>
                <a:lnSpc>
                  <a:spcPct val="107000"/>
                </a:lnSpc>
                <a:spcAft>
                  <a:spcPts val="800"/>
                </a:spcAft>
              </a:pPr>
              <a:r>
                <a:rPr lang="en-US" sz="1400" b="1" kern="100" dirty="0">
                  <a:solidFill>
                    <a:srgbClr val="FFFFFF"/>
                  </a:solidFill>
                  <a:latin typeface="Rubik SemiBold" pitchFamily="2" charset="-79"/>
                  <a:ea typeface="Aptos" panose="020B0004020202020204" pitchFamily="34" charset="0"/>
                  <a:cs typeface="Rubik SemiBold" pitchFamily="2" charset="-79"/>
                </a:rPr>
                <a:t>Making voting easier for everyone</a:t>
              </a:r>
              <a:endParaRPr lang="en-GB" sz="1400" b="1" kern="100" dirty="0">
                <a:solidFill>
                  <a:srgbClr val="CC3E8E"/>
                </a:solidFill>
                <a:effectLst/>
                <a:latin typeface="Rubik SemiBold" pitchFamily="2" charset="-79"/>
                <a:ea typeface="Aptos" panose="020B0004020202020204" pitchFamily="34" charset="0"/>
                <a:cs typeface="Rubik SemiBold" pitchFamily="2" charset="-79"/>
              </a:endParaRPr>
            </a:p>
          </p:txBody>
        </p:sp>
      </p:grpSp>
      <p:sp>
        <p:nvSpPr>
          <p:cNvPr id="10" name="TextBox 9">
            <a:extLst>
              <a:ext uri="{FF2B5EF4-FFF2-40B4-BE49-F238E27FC236}">
                <a16:creationId xmlns:a16="http://schemas.microsoft.com/office/drawing/2014/main" id="{BC1D588A-1383-9CE5-5696-39194B3B8597}"/>
              </a:ext>
            </a:extLst>
          </p:cNvPr>
          <p:cNvSpPr txBox="1"/>
          <p:nvPr/>
        </p:nvSpPr>
        <p:spPr>
          <a:xfrm>
            <a:off x="1930584" y="1178893"/>
            <a:ext cx="8338242" cy="4893647"/>
          </a:xfrm>
          <a:prstGeom prst="rect">
            <a:avLst/>
          </a:prstGeom>
          <a:solidFill>
            <a:schemeClr val="accent6">
              <a:lumMod val="20000"/>
              <a:lumOff val="80000"/>
            </a:schemeClr>
          </a:solidFill>
        </p:spPr>
        <p:txBody>
          <a:bodyPr wrap="square" lIns="91440" tIns="45720" rIns="91440" bIns="45720" rtlCol="0" anchor="t">
            <a:spAutoFit/>
          </a:bodyPr>
          <a:lstStyle/>
          <a:p>
            <a:r>
              <a:rPr lang="en-GB" sz="2400">
                <a:latin typeface="Aptos"/>
              </a:rPr>
              <a:t>You can</a:t>
            </a:r>
            <a:r>
              <a:rPr lang="en-GB" sz="2400" b="1" dirty="0">
                <a:latin typeface="Aptos"/>
              </a:rPr>
              <a:t> register </a:t>
            </a:r>
            <a:r>
              <a:rPr lang="en-GB" sz="2400">
                <a:latin typeface="Aptos"/>
              </a:rPr>
              <a:t>to vote online</a:t>
            </a:r>
          </a:p>
          <a:p>
            <a:endParaRPr lang="en-GB" sz="2400" dirty="0">
              <a:latin typeface="Aptos" panose="020B0004020202020204" pitchFamily="34" charset="0"/>
            </a:endParaRPr>
          </a:p>
          <a:p>
            <a:r>
              <a:rPr lang="en-US" sz="2400" dirty="0">
                <a:latin typeface="Aptos"/>
              </a:rPr>
              <a:t>You can also register by printing off a form and posting it to your local Electoral Registration Office.  </a:t>
            </a:r>
          </a:p>
          <a:p>
            <a:endParaRPr lang="en-GB" sz="2400" dirty="0">
              <a:latin typeface="Aptos" panose="020B0004020202020204" pitchFamily="34" charset="0"/>
            </a:endParaRPr>
          </a:p>
          <a:p>
            <a:r>
              <a:rPr lang="en-US" sz="2400">
                <a:latin typeface="Aptos"/>
              </a:rPr>
              <a:t>You can get help from your local Electoral Registration Office.  </a:t>
            </a:r>
          </a:p>
          <a:p>
            <a:endParaRPr lang="en-US" sz="2400" dirty="0">
              <a:latin typeface="Aptos" panose="020B0004020202020204" pitchFamily="34" charset="0"/>
            </a:endParaRPr>
          </a:p>
          <a:p>
            <a:r>
              <a:rPr lang="en-GB" sz="2400" dirty="0">
                <a:latin typeface="Aptos"/>
              </a:rPr>
              <a:t>You need to have your </a:t>
            </a:r>
            <a:r>
              <a:rPr lang="en-GB" sz="2400" b="1" dirty="0">
                <a:latin typeface="Aptos"/>
              </a:rPr>
              <a:t>National Insurance Number, </a:t>
            </a:r>
            <a:r>
              <a:rPr lang="en-GB" sz="2400" dirty="0">
                <a:latin typeface="Aptos"/>
              </a:rPr>
              <a:t>and know your full postcode, date of birth and your full name when you </a:t>
            </a:r>
            <a:r>
              <a:rPr lang="en-GB" sz="2400" b="1" dirty="0">
                <a:latin typeface="Aptos"/>
              </a:rPr>
              <a:t>register</a:t>
            </a:r>
            <a:r>
              <a:rPr lang="en-GB" sz="2400" dirty="0">
                <a:latin typeface="Aptos"/>
              </a:rPr>
              <a:t> to vote.</a:t>
            </a:r>
          </a:p>
          <a:p>
            <a:endParaRPr lang="en-GB" sz="2400" dirty="0">
              <a:latin typeface="Aptos"/>
            </a:endParaRPr>
          </a:p>
          <a:p>
            <a:r>
              <a:rPr lang="en-GB" sz="2400" dirty="0">
                <a:latin typeface="Aptos"/>
                <a:hlinkClick r:id="rId7"/>
              </a:rPr>
              <a:t>Find your National Insurance number - GOV.UK</a:t>
            </a:r>
            <a:endParaRPr lang="en-GB" sz="2400" dirty="0">
              <a:latin typeface="Aptos"/>
            </a:endParaRPr>
          </a:p>
          <a:p>
            <a:endParaRPr lang="en-GB" sz="2400" dirty="0">
              <a:latin typeface="Aptos" panose="020B0004020202020204" pitchFamily="34" charset="0"/>
            </a:endParaRPr>
          </a:p>
        </p:txBody>
      </p:sp>
      <p:pic>
        <p:nvPicPr>
          <p:cNvPr id="12" name="Picture 11">
            <a:extLst>
              <a:ext uri="{FF2B5EF4-FFF2-40B4-BE49-F238E27FC236}">
                <a16:creationId xmlns:a16="http://schemas.microsoft.com/office/drawing/2014/main" id="{A17B2699-D769-CAE5-D229-AA769A64D8FE}"/>
              </a:ext>
            </a:extLst>
          </p:cNvPr>
          <p:cNvPicPr>
            <a:picLocks noChangeAspect="1"/>
          </p:cNvPicPr>
          <p:nvPr/>
        </p:nvPicPr>
        <p:blipFill>
          <a:blip r:embed="rId8"/>
          <a:stretch>
            <a:fillRect/>
          </a:stretch>
        </p:blipFill>
        <p:spPr>
          <a:xfrm>
            <a:off x="1088" y="1043358"/>
            <a:ext cx="1703705" cy="1587500"/>
          </a:xfrm>
          <a:prstGeom prst="rect">
            <a:avLst/>
          </a:prstGeom>
        </p:spPr>
      </p:pic>
      <p:pic>
        <p:nvPicPr>
          <p:cNvPr id="15" name="Picture 14" descr="2,018 Letter Posting Stock Photos - Free &amp; Royalty-Free Stock Photos from  Dreamstime">
            <a:extLst>
              <a:ext uri="{FF2B5EF4-FFF2-40B4-BE49-F238E27FC236}">
                <a16:creationId xmlns:a16="http://schemas.microsoft.com/office/drawing/2014/main" id="{AC444643-4EF7-5D6F-A107-A44E86B0FA57}"/>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546551" y="2144141"/>
            <a:ext cx="840740" cy="1262380"/>
          </a:xfrm>
          <a:prstGeom prst="rect">
            <a:avLst/>
          </a:prstGeom>
          <a:noFill/>
          <a:ln>
            <a:noFill/>
          </a:ln>
        </p:spPr>
      </p:pic>
      <p:sp>
        <p:nvSpPr>
          <p:cNvPr id="6" name="Rectangle 5">
            <a:extLst>
              <a:ext uri="{FF2B5EF4-FFF2-40B4-BE49-F238E27FC236}">
                <a16:creationId xmlns:a16="http://schemas.microsoft.com/office/drawing/2014/main" id="{219D950C-70AF-251C-332A-D6EE38961C48}"/>
              </a:ext>
            </a:extLst>
          </p:cNvPr>
          <p:cNvSpPr/>
          <p:nvPr/>
        </p:nvSpPr>
        <p:spPr>
          <a:xfrm>
            <a:off x="-25648" y="-51296"/>
            <a:ext cx="12208487" cy="1090043"/>
          </a:xfrm>
          <a:prstGeom prst="rect">
            <a:avLst/>
          </a:prstGeom>
          <a:solidFill>
            <a:srgbClr val="DDFC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CBF91A83-B2A4-FE05-88B4-CB8658C5D302}"/>
              </a:ext>
            </a:extLst>
          </p:cNvPr>
          <p:cNvSpPr txBox="1"/>
          <p:nvPr/>
        </p:nvSpPr>
        <p:spPr>
          <a:xfrm>
            <a:off x="316929" y="115416"/>
            <a:ext cx="7982317"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200" b="1" u="sng">
                <a:latin typeface="Aptos"/>
              </a:rPr>
              <a:t>How do we register to vote? - Easy read</a:t>
            </a:r>
            <a:endParaRPr lang="en-US"/>
          </a:p>
          <a:p>
            <a:pPr algn="l"/>
            <a:endParaRPr lang="en-GB"/>
          </a:p>
        </p:txBody>
      </p:sp>
    </p:spTree>
    <p:extLst>
      <p:ext uri="{BB962C8B-B14F-4D97-AF65-F5344CB8AC3E}">
        <p14:creationId xmlns:p14="http://schemas.microsoft.com/office/powerpoint/2010/main" val="698177450"/>
      </p:ext>
    </p:extLst>
  </p:cSld>
  <p:clrMapOvr>
    <a:masterClrMapping/>
  </p:clrMapOvr>
  <mc:AlternateContent xmlns:mc="http://schemas.openxmlformats.org/markup-compatibility/2006" xmlns:p14="http://schemas.microsoft.com/office/powerpoint/2010/main">
    <mc:Choice Requires="p14">
      <p:transition spd="slow" p14:dur="2000" advTm="10845"/>
    </mc:Choice>
    <mc:Fallback xmlns="">
      <p:transition spd="slow" advTm="10845"/>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C21DA4-7299-D544-34B8-B97C17932879}"/>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D8A903D9-D773-B14A-BF4D-48FCBE540F9C}"/>
              </a:ext>
            </a:extLst>
          </p:cNvPr>
          <p:cNvGrpSpPr/>
          <p:nvPr/>
        </p:nvGrpSpPr>
        <p:grpSpPr>
          <a:xfrm>
            <a:off x="338223" y="6118255"/>
            <a:ext cx="2146774" cy="417444"/>
            <a:chOff x="417787" y="5966611"/>
            <a:chExt cx="3444848" cy="669856"/>
          </a:xfrm>
        </p:grpSpPr>
        <p:pic>
          <p:nvPicPr>
            <p:cNvPr id="13" name="Picture 12" descr="A close-up of a logo&#10;&#10;Description automatically generated">
              <a:extLst>
                <a:ext uri="{FF2B5EF4-FFF2-40B4-BE49-F238E27FC236}">
                  <a16:creationId xmlns:a16="http://schemas.microsoft.com/office/drawing/2014/main" id="{FB68EB80-D05B-18DC-F67F-B8009EB1C1A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7787" y="5966611"/>
              <a:ext cx="1563159" cy="669856"/>
            </a:xfrm>
            <a:prstGeom prst="rect">
              <a:avLst/>
            </a:prstGeom>
          </p:spPr>
        </p:pic>
        <p:pic>
          <p:nvPicPr>
            <p:cNvPr id="14" name="Picture 13">
              <a:extLst>
                <a:ext uri="{FF2B5EF4-FFF2-40B4-BE49-F238E27FC236}">
                  <a16:creationId xmlns:a16="http://schemas.microsoft.com/office/drawing/2014/main" id="{B3F34407-7042-95D1-D685-52CF1830F35F}"/>
                </a:ext>
              </a:extLst>
            </p:cNvPr>
            <p:cNvPicPr>
              <a:picLocks noChangeAspect="1"/>
            </p:cNvPicPr>
            <p:nvPr/>
          </p:nvPicPr>
          <p:blipFill>
            <a:blip r:embed="rId4"/>
            <a:stretch>
              <a:fillRect/>
            </a:stretch>
          </p:blipFill>
          <p:spPr>
            <a:xfrm>
              <a:off x="2524056" y="5966611"/>
              <a:ext cx="1338579" cy="669856"/>
            </a:xfrm>
            <a:prstGeom prst="rect">
              <a:avLst/>
            </a:prstGeom>
          </p:spPr>
        </p:pic>
      </p:grpSp>
      <p:grpSp>
        <p:nvGrpSpPr>
          <p:cNvPr id="2" name="Group 1">
            <a:extLst>
              <a:ext uri="{FF2B5EF4-FFF2-40B4-BE49-F238E27FC236}">
                <a16:creationId xmlns:a16="http://schemas.microsoft.com/office/drawing/2014/main" id="{193CC1E7-E958-2D0F-04F5-F51D87E737BA}"/>
              </a:ext>
            </a:extLst>
          </p:cNvPr>
          <p:cNvGrpSpPr/>
          <p:nvPr/>
        </p:nvGrpSpPr>
        <p:grpSpPr>
          <a:xfrm>
            <a:off x="8120080" y="6314459"/>
            <a:ext cx="3784056" cy="543541"/>
            <a:chOff x="2625774" y="5361148"/>
            <a:chExt cx="3784056" cy="543541"/>
          </a:xfrm>
        </p:grpSpPr>
        <p:pic>
          <p:nvPicPr>
            <p:cNvPr id="4" name="Picture 3" descr="A pink square with a white border&#10;&#10;AI-generated content may be incorrect.">
              <a:extLst>
                <a:ext uri="{FF2B5EF4-FFF2-40B4-BE49-F238E27FC236}">
                  <a16:creationId xmlns:a16="http://schemas.microsoft.com/office/drawing/2014/main" id="{7880EB92-34F6-2126-B7CD-6741D926AC58}"/>
                </a:ext>
              </a:extLst>
            </p:cNvPr>
            <p:cNvPicPr>
              <a:picLocks noChangeAspect="1"/>
            </p:cNvPicPr>
            <p:nvPr/>
          </p:nvPicPr>
          <p:blipFill>
            <a:blip r:embed="rId5">
              <a:extLst>
                <a:ext uri="{28A0092B-C50C-407E-A947-70E740481C1C}">
                  <a14:useLocalDpi xmlns:a14="http://schemas.microsoft.com/office/drawing/2010/main" val="0"/>
                </a:ext>
              </a:extLst>
            </a:blip>
            <a:srcRect b="46696"/>
            <a:stretch>
              <a:fillRect/>
            </a:stretch>
          </p:blipFill>
          <p:spPr>
            <a:xfrm>
              <a:off x="2625774" y="5361148"/>
              <a:ext cx="3610530" cy="543541"/>
            </a:xfrm>
            <a:prstGeom prst="rect">
              <a:avLst/>
            </a:prstGeom>
          </p:spPr>
        </p:pic>
        <p:sp>
          <p:nvSpPr>
            <p:cNvPr id="9" name="Text Box 2">
              <a:extLst>
                <a:ext uri="{FF2B5EF4-FFF2-40B4-BE49-F238E27FC236}">
                  <a16:creationId xmlns:a16="http://schemas.microsoft.com/office/drawing/2014/main" id="{DC731DF0-1F67-8148-7669-4978209BAD03}"/>
                </a:ext>
              </a:extLst>
            </p:cNvPr>
            <p:cNvSpPr txBox="1">
              <a:spLocks noChangeArrowheads="1"/>
            </p:cNvSpPr>
            <p:nvPr/>
          </p:nvSpPr>
          <p:spPr bwMode="auto">
            <a:xfrm>
              <a:off x="2864625" y="5451364"/>
              <a:ext cx="3545205" cy="310726"/>
            </a:xfrm>
            <a:prstGeom prst="rect">
              <a:avLst/>
            </a:prstGeom>
            <a:noFill/>
            <a:ln w="9525">
              <a:noFill/>
              <a:miter lim="800000"/>
              <a:headEnd/>
              <a:tailEnd/>
            </a:ln>
          </p:spPr>
          <p:txBody>
            <a:bodyPr rot="0" vert="horz" wrap="square" lIns="91440" tIns="45720" rIns="91440" bIns="45720" anchor="t" anchorCtr="0">
              <a:spAutoFit/>
            </a:bodyPr>
            <a:lstStyle/>
            <a:p>
              <a:pPr>
                <a:lnSpc>
                  <a:spcPct val="107000"/>
                </a:lnSpc>
                <a:spcAft>
                  <a:spcPts val="800"/>
                </a:spcAft>
              </a:pPr>
              <a:r>
                <a:rPr lang="en-US" sz="1400" b="1" kern="100" dirty="0">
                  <a:solidFill>
                    <a:srgbClr val="FFFFFF"/>
                  </a:solidFill>
                  <a:latin typeface="Rubik SemiBold" pitchFamily="2" charset="-79"/>
                  <a:ea typeface="Aptos" panose="020B0004020202020204" pitchFamily="34" charset="0"/>
                  <a:cs typeface="Rubik SemiBold" pitchFamily="2" charset="-79"/>
                </a:rPr>
                <a:t>Making voting easier for everyone</a:t>
              </a:r>
              <a:endParaRPr lang="en-GB" sz="1400" b="1" kern="100" dirty="0">
                <a:solidFill>
                  <a:srgbClr val="CC3E8E"/>
                </a:solidFill>
                <a:effectLst/>
                <a:latin typeface="Rubik SemiBold" pitchFamily="2" charset="-79"/>
                <a:ea typeface="Aptos" panose="020B0004020202020204" pitchFamily="34" charset="0"/>
                <a:cs typeface="Rubik SemiBold" pitchFamily="2" charset="-79"/>
              </a:endParaRPr>
            </a:p>
          </p:txBody>
        </p:sp>
      </p:grpSp>
      <p:sp>
        <p:nvSpPr>
          <p:cNvPr id="10" name="TextBox 9">
            <a:extLst>
              <a:ext uri="{FF2B5EF4-FFF2-40B4-BE49-F238E27FC236}">
                <a16:creationId xmlns:a16="http://schemas.microsoft.com/office/drawing/2014/main" id="{B40C45DB-E77E-95E0-3EE2-204434D46665}"/>
              </a:ext>
            </a:extLst>
          </p:cNvPr>
          <p:cNvSpPr txBox="1"/>
          <p:nvPr/>
        </p:nvSpPr>
        <p:spPr>
          <a:xfrm>
            <a:off x="1964602" y="1279035"/>
            <a:ext cx="8338242" cy="3785652"/>
          </a:xfrm>
          <a:prstGeom prst="rect">
            <a:avLst/>
          </a:prstGeom>
          <a:solidFill>
            <a:schemeClr val="tx2">
              <a:lumMod val="10000"/>
              <a:lumOff val="90000"/>
            </a:schemeClr>
          </a:solidFill>
        </p:spPr>
        <p:txBody>
          <a:bodyPr wrap="square" lIns="91440" tIns="45720" rIns="91440" bIns="45720" rtlCol="0" anchor="t">
            <a:spAutoFit/>
          </a:bodyPr>
          <a:lstStyle/>
          <a:p>
            <a:r>
              <a:rPr lang="en-GB" sz="2400" dirty="0">
                <a:latin typeface="Aptos"/>
              </a:rPr>
              <a:t>You might want to get help from someone to help you register to vote as the form can </a:t>
            </a:r>
            <a:r>
              <a:rPr lang="en-GB" sz="2400">
                <a:latin typeface="Aptos"/>
              </a:rPr>
              <a:t>be a little bit complicated.</a:t>
            </a:r>
            <a:endParaRPr lang="en-GB" sz="2400" dirty="0">
              <a:latin typeface="Aptos"/>
            </a:endParaRPr>
          </a:p>
          <a:p>
            <a:endParaRPr lang="en-GB" sz="2400" dirty="0">
              <a:latin typeface="Aptos" panose="020B0004020202020204" pitchFamily="34" charset="0"/>
            </a:endParaRPr>
          </a:p>
          <a:p>
            <a:r>
              <a:rPr lang="en-GB" sz="2400" dirty="0">
                <a:latin typeface="Aptos"/>
              </a:rPr>
              <a:t>Once you have completed the form, you will get a message (either by email or through the post) saying you are now registered to vote!</a:t>
            </a:r>
          </a:p>
          <a:p>
            <a:endParaRPr lang="en-GB" sz="2400" dirty="0">
              <a:latin typeface="Aptos" panose="020B0004020202020204" pitchFamily="34" charset="0"/>
            </a:endParaRPr>
          </a:p>
          <a:p>
            <a:endParaRPr lang="en-GB" sz="2400" dirty="0">
              <a:latin typeface="Aptos" panose="020B0004020202020204" pitchFamily="34" charset="0"/>
            </a:endParaRPr>
          </a:p>
          <a:p>
            <a:r>
              <a:rPr lang="en-GB" sz="2400" dirty="0">
                <a:latin typeface="Aptos"/>
              </a:rPr>
              <a:t>Once you are registered to vote you will get a </a:t>
            </a:r>
            <a:r>
              <a:rPr lang="en-GB" sz="2400" b="1">
                <a:latin typeface="Aptos"/>
              </a:rPr>
              <a:t>poll card</a:t>
            </a:r>
            <a:r>
              <a:rPr lang="en-GB" sz="2400" dirty="0">
                <a:latin typeface="Aptos"/>
              </a:rPr>
              <a:t> through the post whenever there is something for you to vote about.</a:t>
            </a:r>
            <a:endParaRPr lang="en-US" sz="2400" dirty="0">
              <a:latin typeface="Aptos"/>
            </a:endParaRPr>
          </a:p>
        </p:txBody>
      </p:sp>
      <p:pic>
        <p:nvPicPr>
          <p:cNvPr id="5" name="Picture 4">
            <a:extLst>
              <a:ext uri="{FF2B5EF4-FFF2-40B4-BE49-F238E27FC236}">
                <a16:creationId xmlns:a16="http://schemas.microsoft.com/office/drawing/2014/main" id="{B6D2A4C0-FB77-633D-39B6-2105B548FF9E}"/>
              </a:ext>
            </a:extLst>
          </p:cNvPr>
          <p:cNvPicPr>
            <a:picLocks noChangeAspect="1"/>
          </p:cNvPicPr>
          <p:nvPr/>
        </p:nvPicPr>
        <p:blipFill>
          <a:blip r:embed="rId6"/>
          <a:stretch>
            <a:fillRect/>
          </a:stretch>
        </p:blipFill>
        <p:spPr>
          <a:xfrm>
            <a:off x="480812" y="1276883"/>
            <a:ext cx="1339850" cy="1339850"/>
          </a:xfrm>
          <a:prstGeom prst="rect">
            <a:avLst/>
          </a:prstGeom>
        </p:spPr>
      </p:pic>
      <p:pic>
        <p:nvPicPr>
          <p:cNvPr id="7" name="Picture 6">
            <a:extLst>
              <a:ext uri="{FF2B5EF4-FFF2-40B4-BE49-F238E27FC236}">
                <a16:creationId xmlns:a16="http://schemas.microsoft.com/office/drawing/2014/main" id="{E6D46BD8-4487-DB65-5B10-90CC6A370A19}"/>
              </a:ext>
            </a:extLst>
          </p:cNvPr>
          <p:cNvPicPr>
            <a:picLocks noChangeAspect="1"/>
          </p:cNvPicPr>
          <p:nvPr/>
        </p:nvPicPr>
        <p:blipFill>
          <a:blip r:embed="rId7"/>
          <a:stretch>
            <a:fillRect/>
          </a:stretch>
        </p:blipFill>
        <p:spPr>
          <a:xfrm>
            <a:off x="10433259" y="4233808"/>
            <a:ext cx="1473200" cy="1473200"/>
          </a:xfrm>
          <a:prstGeom prst="rect">
            <a:avLst/>
          </a:prstGeom>
        </p:spPr>
      </p:pic>
      <p:pic>
        <p:nvPicPr>
          <p:cNvPr id="8" name="Picture 7">
            <a:extLst>
              <a:ext uri="{FF2B5EF4-FFF2-40B4-BE49-F238E27FC236}">
                <a16:creationId xmlns:a16="http://schemas.microsoft.com/office/drawing/2014/main" id="{A5A17DF3-8450-D6D4-6BD8-5E7971CD317C}"/>
              </a:ext>
            </a:extLst>
          </p:cNvPr>
          <p:cNvPicPr>
            <a:picLocks noChangeAspect="1"/>
          </p:cNvPicPr>
          <p:nvPr/>
        </p:nvPicPr>
        <p:blipFill>
          <a:blip r:embed="rId8"/>
          <a:stretch>
            <a:fillRect/>
          </a:stretch>
        </p:blipFill>
        <p:spPr>
          <a:xfrm>
            <a:off x="10482567" y="1517338"/>
            <a:ext cx="1416050" cy="1416050"/>
          </a:xfrm>
          <a:prstGeom prst="rect">
            <a:avLst/>
          </a:prstGeom>
        </p:spPr>
      </p:pic>
      <p:sp>
        <p:nvSpPr>
          <p:cNvPr id="11" name="Rectangle 10">
            <a:extLst>
              <a:ext uri="{FF2B5EF4-FFF2-40B4-BE49-F238E27FC236}">
                <a16:creationId xmlns:a16="http://schemas.microsoft.com/office/drawing/2014/main" id="{A42732B0-266B-D0EE-8370-1C2D136822F4}"/>
              </a:ext>
            </a:extLst>
          </p:cNvPr>
          <p:cNvSpPr/>
          <p:nvPr/>
        </p:nvSpPr>
        <p:spPr>
          <a:xfrm>
            <a:off x="25723" y="75"/>
            <a:ext cx="12208487" cy="1090043"/>
          </a:xfrm>
          <a:prstGeom prst="rect">
            <a:avLst/>
          </a:prstGeom>
          <a:solidFill>
            <a:srgbClr val="DDFC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BA6885AE-51DF-2475-652C-9FB86D8C8B6B}"/>
              </a:ext>
            </a:extLst>
          </p:cNvPr>
          <p:cNvSpPr txBox="1"/>
          <p:nvPr/>
        </p:nvSpPr>
        <p:spPr>
          <a:xfrm>
            <a:off x="316929" y="115416"/>
            <a:ext cx="7982317"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200" b="1" u="sng">
                <a:latin typeface="Aptos"/>
              </a:rPr>
              <a:t>How do we register to vote? - Easy read</a:t>
            </a:r>
            <a:endParaRPr lang="en-US"/>
          </a:p>
          <a:p>
            <a:pPr algn="l"/>
            <a:endParaRPr lang="en-GB"/>
          </a:p>
        </p:txBody>
      </p:sp>
    </p:spTree>
    <p:extLst>
      <p:ext uri="{BB962C8B-B14F-4D97-AF65-F5344CB8AC3E}">
        <p14:creationId xmlns:p14="http://schemas.microsoft.com/office/powerpoint/2010/main" val="3886327642"/>
      </p:ext>
    </p:extLst>
  </p:cSld>
  <p:clrMapOvr>
    <a:masterClrMapping/>
  </p:clrMapOvr>
  <mc:AlternateContent xmlns:mc="http://schemas.openxmlformats.org/markup-compatibility/2006" xmlns:p14="http://schemas.microsoft.com/office/powerpoint/2010/main">
    <mc:Choice Requires="p14">
      <p:transition spd="slow" p14:dur="2000" advTm="10845"/>
    </mc:Choice>
    <mc:Fallback xmlns="">
      <p:transition spd="slow" advTm="10845"/>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0D3943-9DAA-FB24-E3F4-9522E6B7BB2D}"/>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78B98235-3B40-D989-6380-4DF37BAFF604}"/>
              </a:ext>
            </a:extLst>
          </p:cNvPr>
          <p:cNvGrpSpPr/>
          <p:nvPr/>
        </p:nvGrpSpPr>
        <p:grpSpPr>
          <a:xfrm>
            <a:off x="338223" y="6118255"/>
            <a:ext cx="2146774" cy="417444"/>
            <a:chOff x="417787" y="5966611"/>
            <a:chExt cx="3444848" cy="669856"/>
          </a:xfrm>
        </p:grpSpPr>
        <p:pic>
          <p:nvPicPr>
            <p:cNvPr id="13" name="Picture 12" descr="A close-up of a logo&#10;&#10;Description automatically generated">
              <a:extLst>
                <a:ext uri="{FF2B5EF4-FFF2-40B4-BE49-F238E27FC236}">
                  <a16:creationId xmlns:a16="http://schemas.microsoft.com/office/drawing/2014/main" id="{FD181055-7CF6-914A-3D88-9ABCE12ABEA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7787" y="5966611"/>
              <a:ext cx="1563159" cy="669856"/>
            </a:xfrm>
            <a:prstGeom prst="rect">
              <a:avLst/>
            </a:prstGeom>
          </p:spPr>
        </p:pic>
        <p:pic>
          <p:nvPicPr>
            <p:cNvPr id="14" name="Picture 13">
              <a:extLst>
                <a:ext uri="{FF2B5EF4-FFF2-40B4-BE49-F238E27FC236}">
                  <a16:creationId xmlns:a16="http://schemas.microsoft.com/office/drawing/2014/main" id="{7DF69DAE-03F7-DC69-C657-71677884D14E}"/>
                </a:ext>
              </a:extLst>
            </p:cNvPr>
            <p:cNvPicPr>
              <a:picLocks noChangeAspect="1"/>
            </p:cNvPicPr>
            <p:nvPr/>
          </p:nvPicPr>
          <p:blipFill>
            <a:blip r:embed="rId4"/>
            <a:stretch>
              <a:fillRect/>
            </a:stretch>
          </p:blipFill>
          <p:spPr>
            <a:xfrm>
              <a:off x="2524056" y="5966611"/>
              <a:ext cx="1338579" cy="669856"/>
            </a:xfrm>
            <a:prstGeom prst="rect">
              <a:avLst/>
            </a:prstGeom>
          </p:spPr>
        </p:pic>
      </p:grpSp>
      <p:grpSp>
        <p:nvGrpSpPr>
          <p:cNvPr id="2" name="Group 1">
            <a:extLst>
              <a:ext uri="{FF2B5EF4-FFF2-40B4-BE49-F238E27FC236}">
                <a16:creationId xmlns:a16="http://schemas.microsoft.com/office/drawing/2014/main" id="{E7165BD3-6B19-77AE-4083-D1EFC6748F29}"/>
              </a:ext>
            </a:extLst>
          </p:cNvPr>
          <p:cNvGrpSpPr/>
          <p:nvPr/>
        </p:nvGrpSpPr>
        <p:grpSpPr>
          <a:xfrm>
            <a:off x="8120080" y="6314459"/>
            <a:ext cx="3784056" cy="543541"/>
            <a:chOff x="2625774" y="5361148"/>
            <a:chExt cx="3784056" cy="543541"/>
          </a:xfrm>
        </p:grpSpPr>
        <p:pic>
          <p:nvPicPr>
            <p:cNvPr id="4" name="Picture 3" descr="A pink square with a white border&#10;&#10;AI-generated content may be incorrect.">
              <a:extLst>
                <a:ext uri="{FF2B5EF4-FFF2-40B4-BE49-F238E27FC236}">
                  <a16:creationId xmlns:a16="http://schemas.microsoft.com/office/drawing/2014/main" id="{7BA50DF1-FDF7-168B-FE51-734E01847436}"/>
                </a:ext>
              </a:extLst>
            </p:cNvPr>
            <p:cNvPicPr>
              <a:picLocks noChangeAspect="1"/>
            </p:cNvPicPr>
            <p:nvPr/>
          </p:nvPicPr>
          <p:blipFill>
            <a:blip r:embed="rId5">
              <a:extLst>
                <a:ext uri="{28A0092B-C50C-407E-A947-70E740481C1C}">
                  <a14:useLocalDpi xmlns:a14="http://schemas.microsoft.com/office/drawing/2010/main" val="0"/>
                </a:ext>
              </a:extLst>
            </a:blip>
            <a:srcRect b="46696"/>
            <a:stretch>
              <a:fillRect/>
            </a:stretch>
          </p:blipFill>
          <p:spPr>
            <a:xfrm>
              <a:off x="2625774" y="5361148"/>
              <a:ext cx="3610530" cy="543541"/>
            </a:xfrm>
            <a:prstGeom prst="rect">
              <a:avLst/>
            </a:prstGeom>
          </p:spPr>
        </p:pic>
        <p:sp>
          <p:nvSpPr>
            <p:cNvPr id="9" name="Text Box 2">
              <a:extLst>
                <a:ext uri="{FF2B5EF4-FFF2-40B4-BE49-F238E27FC236}">
                  <a16:creationId xmlns:a16="http://schemas.microsoft.com/office/drawing/2014/main" id="{0AAB1075-9CBC-F234-41DC-9E280332856F}"/>
                </a:ext>
              </a:extLst>
            </p:cNvPr>
            <p:cNvSpPr txBox="1">
              <a:spLocks noChangeArrowheads="1"/>
            </p:cNvSpPr>
            <p:nvPr/>
          </p:nvSpPr>
          <p:spPr bwMode="auto">
            <a:xfrm>
              <a:off x="2864625" y="5451364"/>
              <a:ext cx="3545205" cy="310726"/>
            </a:xfrm>
            <a:prstGeom prst="rect">
              <a:avLst/>
            </a:prstGeom>
            <a:noFill/>
            <a:ln w="9525">
              <a:noFill/>
              <a:miter lim="800000"/>
              <a:headEnd/>
              <a:tailEnd/>
            </a:ln>
          </p:spPr>
          <p:txBody>
            <a:bodyPr rot="0" vert="horz" wrap="square" lIns="91440" tIns="45720" rIns="91440" bIns="45720" anchor="t" anchorCtr="0">
              <a:spAutoFit/>
            </a:bodyPr>
            <a:lstStyle/>
            <a:p>
              <a:pPr>
                <a:lnSpc>
                  <a:spcPct val="107000"/>
                </a:lnSpc>
                <a:spcAft>
                  <a:spcPts val="800"/>
                </a:spcAft>
              </a:pPr>
              <a:r>
                <a:rPr lang="en-US" sz="1400" b="1" kern="100" dirty="0">
                  <a:solidFill>
                    <a:srgbClr val="FFFFFF"/>
                  </a:solidFill>
                  <a:latin typeface="Rubik SemiBold" pitchFamily="2" charset="-79"/>
                  <a:ea typeface="Aptos" panose="020B0004020202020204" pitchFamily="34" charset="0"/>
                  <a:cs typeface="Rubik SemiBold" pitchFamily="2" charset="-79"/>
                </a:rPr>
                <a:t>Making voting easier for everyone</a:t>
              </a:r>
              <a:endParaRPr lang="en-GB" sz="1400" b="1" kern="100" dirty="0">
                <a:solidFill>
                  <a:srgbClr val="CC3E8E"/>
                </a:solidFill>
                <a:effectLst/>
                <a:latin typeface="Rubik SemiBold" pitchFamily="2" charset="-79"/>
                <a:ea typeface="Aptos" panose="020B0004020202020204" pitchFamily="34" charset="0"/>
                <a:cs typeface="Rubik SemiBold" pitchFamily="2" charset="-79"/>
              </a:endParaRPr>
            </a:p>
          </p:txBody>
        </p:sp>
      </p:grpSp>
      <p:sp>
        <p:nvSpPr>
          <p:cNvPr id="10" name="TextBox 9">
            <a:extLst>
              <a:ext uri="{FF2B5EF4-FFF2-40B4-BE49-F238E27FC236}">
                <a16:creationId xmlns:a16="http://schemas.microsoft.com/office/drawing/2014/main" id="{24362D01-E288-D842-1639-0681852D037E}"/>
              </a:ext>
            </a:extLst>
          </p:cNvPr>
          <p:cNvSpPr txBox="1"/>
          <p:nvPr/>
        </p:nvSpPr>
        <p:spPr>
          <a:xfrm>
            <a:off x="2111140" y="1569313"/>
            <a:ext cx="8338242" cy="4524315"/>
          </a:xfrm>
          <a:prstGeom prst="rect">
            <a:avLst/>
          </a:prstGeom>
          <a:solidFill>
            <a:schemeClr val="accent1">
              <a:lumMod val="20000"/>
              <a:lumOff val="80000"/>
            </a:schemeClr>
          </a:solidFill>
        </p:spPr>
        <p:txBody>
          <a:bodyPr wrap="square" lIns="91440" tIns="45720" rIns="91440" bIns="45720" rtlCol="0" anchor="t">
            <a:spAutoFit/>
          </a:bodyPr>
          <a:lstStyle/>
          <a:p>
            <a:r>
              <a:rPr lang="en-GB" sz="2400" dirty="0">
                <a:latin typeface="Aptos"/>
              </a:rPr>
              <a:t>People in England and Northern </a:t>
            </a:r>
            <a:r>
              <a:rPr lang="en-GB" sz="2400">
                <a:latin typeface="Aptos"/>
              </a:rPr>
              <a:t>Ireland</a:t>
            </a:r>
            <a:r>
              <a:rPr lang="en-GB" sz="2400" dirty="0">
                <a:latin typeface="Aptos"/>
              </a:rPr>
              <a:t> vote for </a:t>
            </a:r>
            <a:r>
              <a:rPr lang="en-GB" sz="2400" b="1" dirty="0">
                <a:latin typeface="Aptos"/>
              </a:rPr>
              <a:t>MPs </a:t>
            </a:r>
            <a:r>
              <a:rPr lang="en-GB" sz="2400" dirty="0">
                <a:latin typeface="Aptos"/>
              </a:rPr>
              <a:t>and </a:t>
            </a:r>
            <a:r>
              <a:rPr lang="en-GB" sz="2400" b="1" dirty="0">
                <a:latin typeface="Aptos"/>
              </a:rPr>
              <a:t>Local Councillors</a:t>
            </a:r>
            <a:r>
              <a:rPr lang="en-GB" sz="2400" dirty="0">
                <a:latin typeface="Aptos"/>
              </a:rPr>
              <a:t> to speak for them and represent their views.</a:t>
            </a:r>
            <a:endParaRPr lang="en-GB" sz="2400" b="1" dirty="0">
              <a:latin typeface="Aptos"/>
            </a:endParaRPr>
          </a:p>
          <a:p>
            <a:endParaRPr lang="en-GB" sz="2400" dirty="0">
              <a:latin typeface="Aptos" panose="020B0004020202020204" pitchFamily="34" charset="0"/>
            </a:endParaRPr>
          </a:p>
          <a:p>
            <a:r>
              <a:rPr lang="en-GB" sz="2400" dirty="0">
                <a:latin typeface="Aptos"/>
              </a:rPr>
              <a:t>You can vote for </a:t>
            </a:r>
            <a:r>
              <a:rPr lang="en-GB" sz="2400" b="1" dirty="0">
                <a:latin typeface="Aptos"/>
              </a:rPr>
              <a:t>MPs </a:t>
            </a:r>
            <a:r>
              <a:rPr lang="en-GB" sz="2400" dirty="0">
                <a:latin typeface="Aptos"/>
              </a:rPr>
              <a:t>when there is a </a:t>
            </a:r>
            <a:r>
              <a:rPr lang="en-GB" sz="2400" b="1" dirty="0">
                <a:latin typeface="Aptos"/>
              </a:rPr>
              <a:t>General Election.</a:t>
            </a:r>
            <a:r>
              <a:rPr lang="en-GB" sz="2400" dirty="0">
                <a:latin typeface="Aptos"/>
              </a:rPr>
              <a:t>  The </a:t>
            </a:r>
            <a:r>
              <a:rPr lang="en-GB" sz="2400" b="1" dirty="0">
                <a:latin typeface="Aptos"/>
              </a:rPr>
              <a:t>Party</a:t>
            </a:r>
            <a:r>
              <a:rPr lang="en-GB" sz="2400" dirty="0">
                <a:latin typeface="Aptos"/>
              </a:rPr>
              <a:t> which has the most </a:t>
            </a:r>
            <a:r>
              <a:rPr lang="en-GB" sz="2400" b="1">
                <a:latin typeface="Aptos"/>
              </a:rPr>
              <a:t>MPs</a:t>
            </a:r>
            <a:r>
              <a:rPr lang="en-GB" sz="2400" b="1" dirty="0">
                <a:latin typeface="Aptos"/>
              </a:rPr>
              <a:t> </a:t>
            </a:r>
            <a:r>
              <a:rPr lang="en-GB" sz="2400" dirty="0">
                <a:latin typeface="Aptos"/>
              </a:rPr>
              <a:t>voted for becomes the </a:t>
            </a:r>
            <a:r>
              <a:rPr lang="en-GB" sz="2400" b="1" dirty="0">
                <a:latin typeface="Aptos"/>
              </a:rPr>
              <a:t>Government.</a:t>
            </a:r>
          </a:p>
          <a:p>
            <a:endParaRPr lang="en-GB" sz="2400" dirty="0">
              <a:latin typeface="Aptos" panose="020B0004020202020204" pitchFamily="34" charset="0"/>
            </a:endParaRPr>
          </a:p>
          <a:p>
            <a:r>
              <a:rPr lang="en-GB" sz="2400" dirty="0">
                <a:latin typeface="Aptos"/>
              </a:rPr>
              <a:t>You can vote for Local Councillors in Local Elections.  The Local Councillors who get the most votes are put in charge of the Local Authorities.</a:t>
            </a:r>
            <a:endParaRPr lang="en-US" sz="2400">
              <a:latin typeface="Aptos"/>
            </a:endParaRPr>
          </a:p>
          <a:p>
            <a:endParaRPr lang="en-GB" sz="2400" dirty="0">
              <a:latin typeface="Aptos" panose="020B0004020202020204" pitchFamily="34" charset="0"/>
            </a:endParaRPr>
          </a:p>
        </p:txBody>
      </p:sp>
      <p:pic>
        <p:nvPicPr>
          <p:cNvPr id="8" name="Picture 7">
            <a:extLst>
              <a:ext uri="{FF2B5EF4-FFF2-40B4-BE49-F238E27FC236}">
                <a16:creationId xmlns:a16="http://schemas.microsoft.com/office/drawing/2014/main" id="{63264779-45F0-825D-9C82-B48D0364EEE8}"/>
              </a:ext>
            </a:extLst>
          </p:cNvPr>
          <p:cNvPicPr>
            <a:picLocks noChangeAspect="1"/>
          </p:cNvPicPr>
          <p:nvPr/>
        </p:nvPicPr>
        <p:blipFill>
          <a:blip r:embed="rId6"/>
          <a:stretch>
            <a:fillRect/>
          </a:stretch>
        </p:blipFill>
        <p:spPr>
          <a:xfrm>
            <a:off x="755571" y="1009903"/>
            <a:ext cx="1113576" cy="1113576"/>
          </a:xfrm>
          <a:prstGeom prst="rect">
            <a:avLst/>
          </a:prstGeom>
        </p:spPr>
      </p:pic>
      <p:pic>
        <p:nvPicPr>
          <p:cNvPr id="11" name="Picture 10">
            <a:extLst>
              <a:ext uri="{FF2B5EF4-FFF2-40B4-BE49-F238E27FC236}">
                <a16:creationId xmlns:a16="http://schemas.microsoft.com/office/drawing/2014/main" id="{6E209864-5065-89C6-1FCC-F15040871D8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10446995" y="2436967"/>
            <a:ext cx="1209031" cy="1209031"/>
          </a:xfrm>
          <a:prstGeom prst="rect">
            <a:avLst/>
          </a:prstGeom>
        </p:spPr>
      </p:pic>
      <p:pic>
        <p:nvPicPr>
          <p:cNvPr id="12" name="Picture 11">
            <a:extLst>
              <a:ext uri="{FF2B5EF4-FFF2-40B4-BE49-F238E27FC236}">
                <a16:creationId xmlns:a16="http://schemas.microsoft.com/office/drawing/2014/main" id="{6C94CF7B-B7F3-0BCA-1332-80CBBC5829B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28715" y="4321423"/>
            <a:ext cx="1143000" cy="1101090"/>
          </a:xfrm>
          <a:prstGeom prst="rect">
            <a:avLst/>
          </a:prstGeom>
        </p:spPr>
      </p:pic>
      <p:sp>
        <p:nvSpPr>
          <p:cNvPr id="6" name="Rectangle 5">
            <a:extLst>
              <a:ext uri="{FF2B5EF4-FFF2-40B4-BE49-F238E27FC236}">
                <a16:creationId xmlns:a16="http://schemas.microsoft.com/office/drawing/2014/main" id="{730E1863-83ED-9265-6027-F5DCEE0D2698}"/>
              </a:ext>
            </a:extLst>
          </p:cNvPr>
          <p:cNvSpPr/>
          <p:nvPr/>
        </p:nvSpPr>
        <p:spPr>
          <a:xfrm>
            <a:off x="-25648" y="-51296"/>
            <a:ext cx="12208487" cy="1090043"/>
          </a:xfrm>
          <a:prstGeom prst="rect">
            <a:avLst/>
          </a:prstGeom>
          <a:solidFill>
            <a:srgbClr val="DDFC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AE334FBD-B17E-C0CF-7D97-3435A916B6AF}"/>
              </a:ext>
            </a:extLst>
          </p:cNvPr>
          <p:cNvSpPr txBox="1"/>
          <p:nvPr/>
        </p:nvSpPr>
        <p:spPr>
          <a:xfrm>
            <a:off x="316929" y="115416"/>
            <a:ext cx="7982317"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200" b="1" u="sng">
                <a:latin typeface="Aptos"/>
              </a:rPr>
              <a:t>How do we register to vote? - Easy read</a:t>
            </a:r>
            <a:endParaRPr lang="en-US"/>
          </a:p>
          <a:p>
            <a:pPr algn="l"/>
            <a:endParaRPr lang="en-GB"/>
          </a:p>
        </p:txBody>
      </p:sp>
    </p:spTree>
    <p:extLst>
      <p:ext uri="{BB962C8B-B14F-4D97-AF65-F5344CB8AC3E}">
        <p14:creationId xmlns:p14="http://schemas.microsoft.com/office/powerpoint/2010/main" val="3621802542"/>
      </p:ext>
    </p:extLst>
  </p:cSld>
  <p:clrMapOvr>
    <a:masterClrMapping/>
  </p:clrMapOvr>
  <mc:AlternateContent xmlns:mc="http://schemas.openxmlformats.org/markup-compatibility/2006" xmlns:p14="http://schemas.microsoft.com/office/powerpoint/2010/main">
    <mc:Choice Requires="p14">
      <p:transition spd="slow" p14:dur="2000" advTm="10845"/>
    </mc:Choice>
    <mc:Fallback xmlns="">
      <p:transition spd="slow" advTm="10845"/>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582482-D9F2-6E89-31C5-8516CD4FD36F}"/>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6E87A256-114D-6A26-D90D-875A1202ADB8}"/>
              </a:ext>
            </a:extLst>
          </p:cNvPr>
          <p:cNvGrpSpPr/>
          <p:nvPr/>
        </p:nvGrpSpPr>
        <p:grpSpPr>
          <a:xfrm>
            <a:off x="338223" y="6118255"/>
            <a:ext cx="2146774" cy="417444"/>
            <a:chOff x="417787" y="5966611"/>
            <a:chExt cx="3444848" cy="669856"/>
          </a:xfrm>
        </p:grpSpPr>
        <p:pic>
          <p:nvPicPr>
            <p:cNvPr id="5" name="Picture 4" descr="A close-up of a logo&#10;&#10;Description automatically generated">
              <a:extLst>
                <a:ext uri="{FF2B5EF4-FFF2-40B4-BE49-F238E27FC236}">
                  <a16:creationId xmlns:a16="http://schemas.microsoft.com/office/drawing/2014/main" id="{A3D30255-DB98-C091-9D81-1BAE2F596CE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7787" y="5966611"/>
              <a:ext cx="1563159" cy="669856"/>
            </a:xfrm>
            <a:prstGeom prst="rect">
              <a:avLst/>
            </a:prstGeom>
          </p:spPr>
        </p:pic>
        <p:pic>
          <p:nvPicPr>
            <p:cNvPr id="7" name="Picture 6">
              <a:extLst>
                <a:ext uri="{FF2B5EF4-FFF2-40B4-BE49-F238E27FC236}">
                  <a16:creationId xmlns:a16="http://schemas.microsoft.com/office/drawing/2014/main" id="{6632BB2C-9E8D-9045-B659-04F8A9700A88}"/>
                </a:ext>
              </a:extLst>
            </p:cNvPr>
            <p:cNvPicPr>
              <a:picLocks noChangeAspect="1"/>
            </p:cNvPicPr>
            <p:nvPr/>
          </p:nvPicPr>
          <p:blipFill>
            <a:blip r:embed="rId4"/>
            <a:stretch>
              <a:fillRect/>
            </a:stretch>
          </p:blipFill>
          <p:spPr>
            <a:xfrm>
              <a:off x="2524056" y="5966611"/>
              <a:ext cx="1338579" cy="669856"/>
            </a:xfrm>
            <a:prstGeom prst="rect">
              <a:avLst/>
            </a:prstGeom>
          </p:spPr>
        </p:pic>
      </p:grpSp>
      <p:grpSp>
        <p:nvGrpSpPr>
          <p:cNvPr id="2" name="Group 1">
            <a:extLst>
              <a:ext uri="{FF2B5EF4-FFF2-40B4-BE49-F238E27FC236}">
                <a16:creationId xmlns:a16="http://schemas.microsoft.com/office/drawing/2014/main" id="{0773CE10-2FAB-F630-D129-5404EAEB7C2D}"/>
              </a:ext>
            </a:extLst>
          </p:cNvPr>
          <p:cNvGrpSpPr/>
          <p:nvPr/>
        </p:nvGrpSpPr>
        <p:grpSpPr>
          <a:xfrm>
            <a:off x="8120080" y="6314459"/>
            <a:ext cx="3784056" cy="543541"/>
            <a:chOff x="2625774" y="5361148"/>
            <a:chExt cx="3784056" cy="543541"/>
          </a:xfrm>
        </p:grpSpPr>
        <p:pic>
          <p:nvPicPr>
            <p:cNvPr id="4" name="Picture 3" descr="A pink square with a white border&#10;&#10;AI-generated content may be incorrect.">
              <a:extLst>
                <a:ext uri="{FF2B5EF4-FFF2-40B4-BE49-F238E27FC236}">
                  <a16:creationId xmlns:a16="http://schemas.microsoft.com/office/drawing/2014/main" id="{CD4D348D-416B-BE51-D9E4-BDE131FCF26E}"/>
                </a:ext>
              </a:extLst>
            </p:cNvPr>
            <p:cNvPicPr>
              <a:picLocks noChangeAspect="1"/>
            </p:cNvPicPr>
            <p:nvPr/>
          </p:nvPicPr>
          <p:blipFill>
            <a:blip r:embed="rId5">
              <a:extLst>
                <a:ext uri="{28A0092B-C50C-407E-A947-70E740481C1C}">
                  <a14:useLocalDpi xmlns:a14="http://schemas.microsoft.com/office/drawing/2010/main" val="0"/>
                </a:ext>
              </a:extLst>
            </a:blip>
            <a:srcRect b="46696"/>
            <a:stretch>
              <a:fillRect/>
            </a:stretch>
          </p:blipFill>
          <p:spPr>
            <a:xfrm>
              <a:off x="2625774" y="5361148"/>
              <a:ext cx="3610530" cy="543541"/>
            </a:xfrm>
            <a:prstGeom prst="rect">
              <a:avLst/>
            </a:prstGeom>
          </p:spPr>
        </p:pic>
        <p:sp>
          <p:nvSpPr>
            <p:cNvPr id="9" name="Text Box 2">
              <a:extLst>
                <a:ext uri="{FF2B5EF4-FFF2-40B4-BE49-F238E27FC236}">
                  <a16:creationId xmlns:a16="http://schemas.microsoft.com/office/drawing/2014/main" id="{5933F8A9-DF0F-9CAD-E5D5-70CCB3969E37}"/>
                </a:ext>
              </a:extLst>
            </p:cNvPr>
            <p:cNvSpPr txBox="1">
              <a:spLocks noChangeArrowheads="1"/>
            </p:cNvSpPr>
            <p:nvPr/>
          </p:nvSpPr>
          <p:spPr bwMode="auto">
            <a:xfrm>
              <a:off x="2864625" y="5451364"/>
              <a:ext cx="3545205" cy="310726"/>
            </a:xfrm>
            <a:prstGeom prst="rect">
              <a:avLst/>
            </a:prstGeom>
            <a:noFill/>
            <a:ln w="9525">
              <a:noFill/>
              <a:miter lim="800000"/>
              <a:headEnd/>
              <a:tailEnd/>
            </a:ln>
          </p:spPr>
          <p:txBody>
            <a:bodyPr rot="0" vert="horz" wrap="square" lIns="91440" tIns="45720" rIns="91440" bIns="45720" anchor="t" anchorCtr="0">
              <a:spAutoFit/>
            </a:bodyPr>
            <a:lstStyle/>
            <a:p>
              <a:pPr>
                <a:lnSpc>
                  <a:spcPct val="107000"/>
                </a:lnSpc>
                <a:spcAft>
                  <a:spcPts val="800"/>
                </a:spcAft>
              </a:pPr>
              <a:r>
                <a:rPr lang="en-US" sz="1400" b="1" kern="100" dirty="0">
                  <a:solidFill>
                    <a:srgbClr val="FFFFFF"/>
                  </a:solidFill>
                  <a:latin typeface="Rubik SemiBold" pitchFamily="2" charset="-79"/>
                  <a:ea typeface="Aptos" panose="020B0004020202020204" pitchFamily="34" charset="0"/>
                  <a:cs typeface="Rubik SemiBold" pitchFamily="2" charset="-79"/>
                </a:rPr>
                <a:t>Making voting easier for everyone</a:t>
              </a:r>
              <a:endParaRPr lang="en-GB" sz="1400" b="1" kern="100" dirty="0">
                <a:solidFill>
                  <a:srgbClr val="CC3E8E"/>
                </a:solidFill>
                <a:effectLst/>
                <a:latin typeface="Rubik SemiBold" pitchFamily="2" charset="-79"/>
                <a:ea typeface="Aptos" panose="020B0004020202020204" pitchFamily="34" charset="0"/>
                <a:cs typeface="Rubik SemiBold" pitchFamily="2" charset="-79"/>
              </a:endParaRPr>
            </a:p>
          </p:txBody>
        </p:sp>
      </p:grpSp>
      <p:sp>
        <p:nvSpPr>
          <p:cNvPr id="8" name="Rectangle 7">
            <a:extLst>
              <a:ext uri="{FF2B5EF4-FFF2-40B4-BE49-F238E27FC236}">
                <a16:creationId xmlns:a16="http://schemas.microsoft.com/office/drawing/2014/main" id="{CB968B65-74E2-2927-FE8F-E2AD1931CC3A}"/>
              </a:ext>
            </a:extLst>
          </p:cNvPr>
          <p:cNvSpPr/>
          <p:nvPr/>
        </p:nvSpPr>
        <p:spPr>
          <a:xfrm>
            <a:off x="-25648" y="-51296"/>
            <a:ext cx="12208487" cy="1090043"/>
          </a:xfrm>
          <a:prstGeom prst="rect">
            <a:avLst/>
          </a:prstGeom>
          <a:solidFill>
            <a:srgbClr val="DDFC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974A9A54-0C06-B1B6-12B3-06B55E71D26E}"/>
              </a:ext>
            </a:extLst>
          </p:cNvPr>
          <p:cNvSpPr txBox="1"/>
          <p:nvPr/>
        </p:nvSpPr>
        <p:spPr>
          <a:xfrm>
            <a:off x="269305" y="115416"/>
            <a:ext cx="4539710"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200" b="1" u="sng">
                <a:latin typeface="Aptos"/>
              </a:rPr>
              <a:t>Bingo!</a:t>
            </a:r>
            <a:endParaRPr lang="en-US"/>
          </a:p>
          <a:p>
            <a:pPr algn="l"/>
            <a:endParaRPr lang="en-GB"/>
          </a:p>
        </p:txBody>
      </p:sp>
      <p:pic>
        <p:nvPicPr>
          <p:cNvPr id="16" name="Picture 15" descr="A grid of white squares&#10;&#10;AI-generated content may be incorrect.">
            <a:extLst>
              <a:ext uri="{FF2B5EF4-FFF2-40B4-BE49-F238E27FC236}">
                <a16:creationId xmlns:a16="http://schemas.microsoft.com/office/drawing/2014/main" id="{B514DE2A-1B31-70C1-805B-7E404BCD364E}"/>
              </a:ext>
            </a:extLst>
          </p:cNvPr>
          <p:cNvPicPr>
            <a:picLocks noChangeAspect="1"/>
          </p:cNvPicPr>
          <p:nvPr/>
        </p:nvPicPr>
        <p:blipFill>
          <a:blip r:embed="rId6"/>
          <a:stretch>
            <a:fillRect/>
          </a:stretch>
        </p:blipFill>
        <p:spPr>
          <a:xfrm>
            <a:off x="340099" y="1265144"/>
            <a:ext cx="4994461" cy="3027829"/>
          </a:xfrm>
          <a:prstGeom prst="rect">
            <a:avLst/>
          </a:prstGeom>
        </p:spPr>
      </p:pic>
      <p:sp>
        <p:nvSpPr>
          <p:cNvPr id="17" name="TextBox 16">
            <a:extLst>
              <a:ext uri="{FF2B5EF4-FFF2-40B4-BE49-F238E27FC236}">
                <a16:creationId xmlns:a16="http://schemas.microsoft.com/office/drawing/2014/main" id="{5FFC88DF-DAA9-A027-9959-CD6459531627}"/>
              </a:ext>
            </a:extLst>
          </p:cNvPr>
          <p:cNvSpPr txBox="1"/>
          <p:nvPr/>
        </p:nvSpPr>
        <p:spPr>
          <a:xfrm>
            <a:off x="5705129" y="1265991"/>
            <a:ext cx="5785431" cy="1477328"/>
          </a:xfrm>
          <a:prstGeom prst="rect">
            <a:avLst/>
          </a:prstGeom>
          <a:solidFill>
            <a:schemeClr val="accent2">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lgn="ctr">
              <a:buAutoNum type="arabicPeriod"/>
            </a:pPr>
            <a:r>
              <a:rPr lang="en-GB" dirty="0">
                <a:latin typeface="Aptos"/>
              </a:rPr>
              <a:t>Draw a box with 6 </a:t>
            </a:r>
            <a:r>
              <a:rPr lang="en-GB">
                <a:latin typeface="Aptos"/>
              </a:rPr>
              <a:t>squares.</a:t>
            </a:r>
            <a:endParaRPr lang="en-US"/>
          </a:p>
          <a:p>
            <a:pPr marL="342900" indent="-342900" algn="ctr">
              <a:buAutoNum type="arabicPeriod"/>
            </a:pPr>
            <a:endParaRPr lang="en-GB" dirty="0">
              <a:latin typeface="Aptos"/>
            </a:endParaRPr>
          </a:p>
          <a:p>
            <a:pPr marL="342900" indent="-342900" algn="ctr">
              <a:buAutoNum type="arabicPeriod"/>
            </a:pPr>
            <a:r>
              <a:rPr lang="en-GB">
                <a:latin typeface="Aptos"/>
              </a:rPr>
              <a:t>Choose 6 words below.</a:t>
            </a:r>
          </a:p>
          <a:p>
            <a:pPr marL="342900" indent="-342900" algn="ctr">
              <a:buAutoNum type="arabicPeriod"/>
            </a:pPr>
            <a:endParaRPr lang="en-GB" dirty="0">
              <a:latin typeface="Aptos"/>
            </a:endParaRPr>
          </a:p>
          <a:p>
            <a:pPr marL="342900" indent="-342900" algn="ctr">
              <a:buAutoNum type="arabicPeriod"/>
            </a:pPr>
            <a:r>
              <a:rPr lang="en-GB">
                <a:latin typeface="Aptos"/>
              </a:rPr>
              <a:t>Put one word in each box.</a:t>
            </a:r>
          </a:p>
        </p:txBody>
      </p:sp>
      <p:sp>
        <p:nvSpPr>
          <p:cNvPr id="18" name="TextBox 17">
            <a:extLst>
              <a:ext uri="{FF2B5EF4-FFF2-40B4-BE49-F238E27FC236}">
                <a16:creationId xmlns:a16="http://schemas.microsoft.com/office/drawing/2014/main" id="{10363F79-7171-E12B-A5CF-13FEF66B23A7}"/>
              </a:ext>
            </a:extLst>
          </p:cNvPr>
          <p:cNvSpPr txBox="1"/>
          <p:nvPr/>
        </p:nvSpPr>
        <p:spPr>
          <a:xfrm>
            <a:off x="6767441" y="2968996"/>
            <a:ext cx="3672016" cy="3148286"/>
          </a:xfrm>
          <a:prstGeom prst="rect">
            <a:avLst/>
          </a:prstGeom>
          <a:solidFill>
            <a:schemeClr val="tx2">
              <a:lumMod val="10000"/>
              <a:lumOff val="9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GB">
                <a:latin typeface="Aptos"/>
              </a:rPr>
              <a:t>UK</a:t>
            </a:r>
            <a:endParaRPr lang="en-US">
              <a:latin typeface="Aptos"/>
            </a:endParaRPr>
          </a:p>
          <a:p>
            <a:pPr marL="285750" indent="-285750">
              <a:buFont typeface="Arial"/>
              <a:buChar char="•"/>
            </a:pPr>
            <a:r>
              <a:rPr lang="en-GB">
                <a:latin typeface="Aptos"/>
              </a:rPr>
              <a:t>Democracy</a:t>
            </a:r>
            <a:endParaRPr lang="en-US">
              <a:latin typeface="Aptos"/>
            </a:endParaRPr>
          </a:p>
          <a:p>
            <a:pPr marL="285750" indent="-285750">
              <a:buFont typeface="Arial"/>
              <a:buChar char="•"/>
            </a:pPr>
            <a:r>
              <a:rPr lang="en-GB">
                <a:latin typeface="Aptos"/>
              </a:rPr>
              <a:t>Government</a:t>
            </a:r>
            <a:endParaRPr lang="en-US">
              <a:latin typeface="Aptos"/>
            </a:endParaRPr>
          </a:p>
          <a:p>
            <a:pPr marL="285750" indent="-285750">
              <a:buFont typeface="Arial"/>
              <a:buChar char="•"/>
            </a:pPr>
            <a:r>
              <a:rPr lang="en-GB">
                <a:latin typeface="Aptos"/>
              </a:rPr>
              <a:t>Prime minister</a:t>
            </a:r>
            <a:endParaRPr lang="en-US">
              <a:latin typeface="Aptos"/>
            </a:endParaRPr>
          </a:p>
          <a:p>
            <a:pPr marL="285750" indent="-285750">
              <a:buFont typeface="Arial"/>
              <a:buChar char="•"/>
            </a:pPr>
            <a:r>
              <a:rPr lang="en-GB">
                <a:latin typeface="Aptos"/>
              </a:rPr>
              <a:t>Cabinet</a:t>
            </a:r>
            <a:endParaRPr lang="en-US">
              <a:latin typeface="Aptos"/>
            </a:endParaRPr>
          </a:p>
          <a:p>
            <a:pPr marL="285750" indent="-285750">
              <a:buFont typeface="Arial"/>
              <a:buChar char="•"/>
            </a:pPr>
            <a:r>
              <a:rPr lang="en-GB">
                <a:latin typeface="Aptos"/>
              </a:rPr>
              <a:t>Parliament</a:t>
            </a:r>
            <a:endParaRPr lang="en-US">
              <a:latin typeface="Aptos"/>
            </a:endParaRPr>
          </a:p>
          <a:p>
            <a:pPr marL="285750" indent="-285750">
              <a:buFont typeface="Arial"/>
              <a:buChar char="•"/>
            </a:pPr>
            <a:r>
              <a:rPr lang="en-GB">
                <a:latin typeface="Aptos"/>
              </a:rPr>
              <a:t>Members of Parliament (MPs)</a:t>
            </a:r>
            <a:endParaRPr lang="en-US">
              <a:latin typeface="Aptos"/>
            </a:endParaRPr>
          </a:p>
          <a:p>
            <a:pPr marL="285750" indent="-285750">
              <a:buFont typeface="Arial"/>
              <a:buChar char="•"/>
            </a:pPr>
            <a:r>
              <a:rPr lang="en-GB">
                <a:latin typeface="Aptos"/>
              </a:rPr>
              <a:t>Party</a:t>
            </a:r>
            <a:endParaRPr lang="en-US">
              <a:latin typeface="Aptos"/>
            </a:endParaRPr>
          </a:p>
          <a:p>
            <a:pPr marL="285750" indent="-285750">
              <a:buFont typeface="Arial"/>
              <a:buChar char="•"/>
            </a:pPr>
            <a:r>
              <a:rPr lang="en-GB">
                <a:latin typeface="Aptos"/>
              </a:rPr>
              <a:t>Local Authorities</a:t>
            </a:r>
            <a:endParaRPr lang="en-US">
              <a:latin typeface="Aptos"/>
            </a:endParaRPr>
          </a:p>
          <a:p>
            <a:pPr marL="285750" indent="-285750">
              <a:buFont typeface="Arial"/>
              <a:buChar char="•"/>
            </a:pPr>
            <a:r>
              <a:rPr lang="en-GB">
                <a:latin typeface="Aptos"/>
              </a:rPr>
              <a:t>Local Councillors</a:t>
            </a:r>
            <a:endParaRPr lang="en-US">
              <a:latin typeface="Aptos"/>
            </a:endParaRPr>
          </a:p>
          <a:p>
            <a:pPr marL="285750" indent="-285750">
              <a:buFont typeface="Arial"/>
              <a:buChar char="•"/>
            </a:pPr>
            <a:r>
              <a:rPr lang="en-GB">
                <a:latin typeface="Aptos"/>
              </a:rPr>
              <a:t>General Election</a:t>
            </a:r>
          </a:p>
        </p:txBody>
      </p:sp>
      <p:pic>
        <p:nvPicPr>
          <p:cNvPr id="19" name="Picture 18">
            <a:extLst>
              <a:ext uri="{FF2B5EF4-FFF2-40B4-BE49-F238E27FC236}">
                <a16:creationId xmlns:a16="http://schemas.microsoft.com/office/drawing/2014/main" id="{6806DC36-1459-4C21-533D-23CD9188DEBB}"/>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340098" y="4544545"/>
            <a:ext cx="1133475" cy="1171575"/>
          </a:xfrm>
          <a:prstGeom prst="rect">
            <a:avLst/>
          </a:prstGeom>
        </p:spPr>
      </p:pic>
      <p:pic>
        <p:nvPicPr>
          <p:cNvPr id="20" name="Picture 19">
            <a:extLst>
              <a:ext uri="{FF2B5EF4-FFF2-40B4-BE49-F238E27FC236}">
                <a16:creationId xmlns:a16="http://schemas.microsoft.com/office/drawing/2014/main" id="{510B6E41-CE46-1C75-6C7F-B8390DA80DEF}"/>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2240056" y="4669491"/>
            <a:ext cx="1200150" cy="1266825"/>
          </a:xfrm>
          <a:prstGeom prst="rect">
            <a:avLst/>
          </a:prstGeom>
        </p:spPr>
      </p:pic>
      <p:pic>
        <p:nvPicPr>
          <p:cNvPr id="21" name="Picture 20">
            <a:extLst>
              <a:ext uri="{FF2B5EF4-FFF2-40B4-BE49-F238E27FC236}">
                <a16:creationId xmlns:a16="http://schemas.microsoft.com/office/drawing/2014/main" id="{7C630D90-8335-D9DF-70E4-35B95C66B4CA}"/>
              </a:ex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a:off x="3960719" y="4668931"/>
            <a:ext cx="1219200" cy="1209675"/>
          </a:xfrm>
          <a:prstGeom prst="rect">
            <a:avLst/>
          </a:prstGeom>
        </p:spPr>
      </p:pic>
    </p:spTree>
    <p:extLst>
      <p:ext uri="{BB962C8B-B14F-4D97-AF65-F5344CB8AC3E}">
        <p14:creationId xmlns:p14="http://schemas.microsoft.com/office/powerpoint/2010/main" val="2143929277"/>
      </p:ext>
    </p:extLst>
  </p:cSld>
  <p:clrMapOvr>
    <a:masterClrMapping/>
  </p:clrMapOvr>
  <mc:AlternateContent xmlns:mc="http://schemas.openxmlformats.org/markup-compatibility/2006" xmlns:p14="http://schemas.microsoft.com/office/powerpoint/2010/main">
    <mc:Choice Requires="p14">
      <p:transition spd="slow" p14:dur="2000" advTm="10845"/>
    </mc:Choice>
    <mc:Fallback xmlns="">
      <p:transition spd="slow" advTm="10845"/>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C1DA8E-56CD-32C1-9F77-95037ED9A313}"/>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8EFF743D-CA95-6E4C-0D43-25AE4B09DAC5}"/>
              </a:ext>
            </a:extLst>
          </p:cNvPr>
          <p:cNvGrpSpPr/>
          <p:nvPr/>
        </p:nvGrpSpPr>
        <p:grpSpPr>
          <a:xfrm>
            <a:off x="338223" y="6118255"/>
            <a:ext cx="2146774" cy="417444"/>
            <a:chOff x="417787" y="5966611"/>
            <a:chExt cx="3444848" cy="669856"/>
          </a:xfrm>
        </p:grpSpPr>
        <p:pic>
          <p:nvPicPr>
            <p:cNvPr id="5" name="Picture 4" descr="A close-up of a logo&#10;&#10;Description automatically generated">
              <a:extLst>
                <a:ext uri="{FF2B5EF4-FFF2-40B4-BE49-F238E27FC236}">
                  <a16:creationId xmlns:a16="http://schemas.microsoft.com/office/drawing/2014/main" id="{5901C959-57B2-0AA9-F697-38BEEF3C808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7787" y="5966611"/>
              <a:ext cx="1563159" cy="669856"/>
            </a:xfrm>
            <a:prstGeom prst="rect">
              <a:avLst/>
            </a:prstGeom>
          </p:spPr>
        </p:pic>
        <p:pic>
          <p:nvPicPr>
            <p:cNvPr id="7" name="Picture 6">
              <a:extLst>
                <a:ext uri="{FF2B5EF4-FFF2-40B4-BE49-F238E27FC236}">
                  <a16:creationId xmlns:a16="http://schemas.microsoft.com/office/drawing/2014/main" id="{A7EAB2D1-C3B3-3FDF-8200-C7A99F0E0B05}"/>
                </a:ext>
              </a:extLst>
            </p:cNvPr>
            <p:cNvPicPr>
              <a:picLocks noChangeAspect="1"/>
            </p:cNvPicPr>
            <p:nvPr/>
          </p:nvPicPr>
          <p:blipFill>
            <a:blip r:embed="rId4"/>
            <a:stretch>
              <a:fillRect/>
            </a:stretch>
          </p:blipFill>
          <p:spPr>
            <a:xfrm>
              <a:off x="2524056" y="5966611"/>
              <a:ext cx="1338579" cy="669856"/>
            </a:xfrm>
            <a:prstGeom prst="rect">
              <a:avLst/>
            </a:prstGeom>
          </p:spPr>
        </p:pic>
      </p:grpSp>
      <p:grpSp>
        <p:nvGrpSpPr>
          <p:cNvPr id="2" name="Group 1">
            <a:extLst>
              <a:ext uri="{FF2B5EF4-FFF2-40B4-BE49-F238E27FC236}">
                <a16:creationId xmlns:a16="http://schemas.microsoft.com/office/drawing/2014/main" id="{B41EFDB9-5CEA-0B38-91C6-DB991C692F91}"/>
              </a:ext>
            </a:extLst>
          </p:cNvPr>
          <p:cNvGrpSpPr/>
          <p:nvPr/>
        </p:nvGrpSpPr>
        <p:grpSpPr>
          <a:xfrm>
            <a:off x="8120080" y="6314459"/>
            <a:ext cx="3784056" cy="543541"/>
            <a:chOff x="2625774" y="5361148"/>
            <a:chExt cx="3784056" cy="543541"/>
          </a:xfrm>
        </p:grpSpPr>
        <p:pic>
          <p:nvPicPr>
            <p:cNvPr id="4" name="Picture 3" descr="A pink square with a white border&#10;&#10;AI-generated content may be incorrect.">
              <a:extLst>
                <a:ext uri="{FF2B5EF4-FFF2-40B4-BE49-F238E27FC236}">
                  <a16:creationId xmlns:a16="http://schemas.microsoft.com/office/drawing/2014/main" id="{7ABC6BCF-CE61-1F1B-B920-52E6CA8A9EB4}"/>
                </a:ext>
              </a:extLst>
            </p:cNvPr>
            <p:cNvPicPr>
              <a:picLocks noChangeAspect="1"/>
            </p:cNvPicPr>
            <p:nvPr/>
          </p:nvPicPr>
          <p:blipFill>
            <a:blip r:embed="rId5">
              <a:extLst>
                <a:ext uri="{28A0092B-C50C-407E-A947-70E740481C1C}">
                  <a14:useLocalDpi xmlns:a14="http://schemas.microsoft.com/office/drawing/2010/main" val="0"/>
                </a:ext>
              </a:extLst>
            </a:blip>
            <a:srcRect b="46696"/>
            <a:stretch>
              <a:fillRect/>
            </a:stretch>
          </p:blipFill>
          <p:spPr>
            <a:xfrm>
              <a:off x="2625774" y="5361148"/>
              <a:ext cx="3610530" cy="543541"/>
            </a:xfrm>
            <a:prstGeom prst="rect">
              <a:avLst/>
            </a:prstGeom>
          </p:spPr>
        </p:pic>
        <p:sp>
          <p:nvSpPr>
            <p:cNvPr id="9" name="Text Box 2">
              <a:extLst>
                <a:ext uri="{FF2B5EF4-FFF2-40B4-BE49-F238E27FC236}">
                  <a16:creationId xmlns:a16="http://schemas.microsoft.com/office/drawing/2014/main" id="{E6B1325B-5CD6-FE53-3833-7033D5714358}"/>
                </a:ext>
              </a:extLst>
            </p:cNvPr>
            <p:cNvSpPr txBox="1">
              <a:spLocks noChangeArrowheads="1"/>
            </p:cNvSpPr>
            <p:nvPr/>
          </p:nvSpPr>
          <p:spPr bwMode="auto">
            <a:xfrm>
              <a:off x="2864625" y="5451364"/>
              <a:ext cx="3545205" cy="310726"/>
            </a:xfrm>
            <a:prstGeom prst="rect">
              <a:avLst/>
            </a:prstGeom>
            <a:noFill/>
            <a:ln w="9525">
              <a:noFill/>
              <a:miter lim="800000"/>
              <a:headEnd/>
              <a:tailEnd/>
            </a:ln>
          </p:spPr>
          <p:txBody>
            <a:bodyPr rot="0" vert="horz" wrap="square" lIns="91440" tIns="45720" rIns="91440" bIns="45720" anchor="t" anchorCtr="0">
              <a:spAutoFit/>
            </a:bodyPr>
            <a:lstStyle/>
            <a:p>
              <a:pPr>
                <a:lnSpc>
                  <a:spcPct val="107000"/>
                </a:lnSpc>
                <a:spcAft>
                  <a:spcPts val="800"/>
                </a:spcAft>
              </a:pPr>
              <a:r>
                <a:rPr lang="en-US" sz="1400" b="1" kern="100" dirty="0">
                  <a:solidFill>
                    <a:srgbClr val="FFFFFF"/>
                  </a:solidFill>
                  <a:latin typeface="Rubik SemiBold" pitchFamily="2" charset="-79"/>
                  <a:ea typeface="Aptos" panose="020B0004020202020204" pitchFamily="34" charset="0"/>
                  <a:cs typeface="Rubik SemiBold" pitchFamily="2" charset="-79"/>
                </a:rPr>
                <a:t>Making voting easier for everyone</a:t>
              </a:r>
              <a:endParaRPr lang="en-GB" sz="1400" b="1" kern="100" dirty="0">
                <a:solidFill>
                  <a:srgbClr val="CC3E8E"/>
                </a:solidFill>
                <a:effectLst/>
                <a:latin typeface="Rubik SemiBold" pitchFamily="2" charset="-79"/>
                <a:ea typeface="Aptos" panose="020B0004020202020204" pitchFamily="34" charset="0"/>
                <a:cs typeface="Rubik SemiBold" pitchFamily="2" charset="-79"/>
              </a:endParaRPr>
            </a:p>
          </p:txBody>
        </p:sp>
      </p:grpSp>
      <p:sp>
        <p:nvSpPr>
          <p:cNvPr id="8" name="Rectangle 7">
            <a:extLst>
              <a:ext uri="{FF2B5EF4-FFF2-40B4-BE49-F238E27FC236}">
                <a16:creationId xmlns:a16="http://schemas.microsoft.com/office/drawing/2014/main" id="{BD8125C9-64F0-1CD6-DC79-6A7D9B1586AE}"/>
              </a:ext>
            </a:extLst>
          </p:cNvPr>
          <p:cNvSpPr/>
          <p:nvPr/>
        </p:nvSpPr>
        <p:spPr>
          <a:xfrm>
            <a:off x="-25648" y="-51296"/>
            <a:ext cx="12208487" cy="1090043"/>
          </a:xfrm>
          <a:prstGeom prst="rect">
            <a:avLst/>
          </a:prstGeom>
          <a:solidFill>
            <a:srgbClr val="DDFC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F2AB020F-7B03-03FE-A415-A5FDF7630752}"/>
              </a:ext>
            </a:extLst>
          </p:cNvPr>
          <p:cNvSpPr txBox="1"/>
          <p:nvPr/>
        </p:nvSpPr>
        <p:spPr>
          <a:xfrm>
            <a:off x="269305" y="115416"/>
            <a:ext cx="4539710"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200" b="1" u="sng">
                <a:latin typeface="Aptos"/>
              </a:rPr>
              <a:t>Bingo!</a:t>
            </a:r>
            <a:endParaRPr lang="en-US"/>
          </a:p>
          <a:p>
            <a:pPr algn="l"/>
            <a:endParaRPr lang="en-GB"/>
          </a:p>
        </p:txBody>
      </p:sp>
      <p:pic>
        <p:nvPicPr>
          <p:cNvPr id="16" name="Picture 15" descr="A grid of white squares&#10;&#10;AI-generated content may be incorrect.">
            <a:extLst>
              <a:ext uri="{FF2B5EF4-FFF2-40B4-BE49-F238E27FC236}">
                <a16:creationId xmlns:a16="http://schemas.microsoft.com/office/drawing/2014/main" id="{02559571-CEBD-C165-E644-3B8C9B688CC0}"/>
              </a:ext>
            </a:extLst>
          </p:cNvPr>
          <p:cNvPicPr>
            <a:picLocks noChangeAspect="1"/>
          </p:cNvPicPr>
          <p:nvPr/>
        </p:nvPicPr>
        <p:blipFill>
          <a:blip r:embed="rId6"/>
          <a:stretch>
            <a:fillRect/>
          </a:stretch>
        </p:blipFill>
        <p:spPr>
          <a:xfrm>
            <a:off x="268381" y="1910603"/>
            <a:ext cx="4994461" cy="3027829"/>
          </a:xfrm>
          <a:prstGeom prst="rect">
            <a:avLst/>
          </a:prstGeom>
        </p:spPr>
      </p:pic>
      <p:sp>
        <p:nvSpPr>
          <p:cNvPr id="17" name="TextBox 16">
            <a:extLst>
              <a:ext uri="{FF2B5EF4-FFF2-40B4-BE49-F238E27FC236}">
                <a16:creationId xmlns:a16="http://schemas.microsoft.com/office/drawing/2014/main" id="{223B934B-9977-2F16-8CEC-0E0AB2512FE8}"/>
              </a:ext>
            </a:extLst>
          </p:cNvPr>
          <p:cNvSpPr txBox="1"/>
          <p:nvPr/>
        </p:nvSpPr>
        <p:spPr>
          <a:xfrm>
            <a:off x="5767882" y="1355639"/>
            <a:ext cx="5785431" cy="1200329"/>
          </a:xfrm>
          <a:prstGeom prst="rect">
            <a:avLst/>
          </a:prstGeom>
          <a:solidFill>
            <a:schemeClr val="accent2">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lgn="ctr">
              <a:buAutoNum type="arabicPeriod"/>
            </a:pPr>
            <a:r>
              <a:rPr lang="en-GB" sz="2400">
                <a:latin typeface="Aptos"/>
              </a:rPr>
              <a:t>When your teacher reads out a word in your box, raise your hand and tell the class what the word means. </a:t>
            </a:r>
          </a:p>
        </p:txBody>
      </p:sp>
      <p:sp>
        <p:nvSpPr>
          <p:cNvPr id="6" name="TextBox 5">
            <a:extLst>
              <a:ext uri="{FF2B5EF4-FFF2-40B4-BE49-F238E27FC236}">
                <a16:creationId xmlns:a16="http://schemas.microsoft.com/office/drawing/2014/main" id="{51B09C6E-D8B0-28C6-0882-43F5CF981D04}"/>
              </a:ext>
            </a:extLst>
          </p:cNvPr>
          <p:cNvSpPr txBox="1"/>
          <p:nvPr/>
        </p:nvSpPr>
        <p:spPr>
          <a:xfrm>
            <a:off x="5767732" y="2937555"/>
            <a:ext cx="5740838" cy="1107996"/>
          </a:xfrm>
          <a:prstGeom prst="rect">
            <a:avLst/>
          </a:prstGeom>
          <a:solidFill>
            <a:schemeClr val="tx2">
              <a:lumMod val="10000"/>
              <a:lumOff val="9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400" dirty="0">
                <a:latin typeface="Aptos"/>
              </a:rPr>
              <a:t>2. Cross out the word that is called out if </a:t>
            </a:r>
            <a:r>
              <a:rPr lang="en-GB" sz="2400">
                <a:latin typeface="Aptos"/>
              </a:rPr>
              <a:t>someone says the meaning of the word. </a:t>
            </a:r>
            <a:endParaRPr lang="en-US" sz="2400"/>
          </a:p>
          <a:p>
            <a:pPr algn="l"/>
            <a:endParaRPr lang="en-GB" dirty="0"/>
          </a:p>
        </p:txBody>
      </p:sp>
      <p:sp>
        <p:nvSpPr>
          <p:cNvPr id="10" name="TextBox 9">
            <a:extLst>
              <a:ext uri="{FF2B5EF4-FFF2-40B4-BE49-F238E27FC236}">
                <a16:creationId xmlns:a16="http://schemas.microsoft.com/office/drawing/2014/main" id="{0EDDBECD-4514-6930-1920-A62671A50AF4}"/>
              </a:ext>
            </a:extLst>
          </p:cNvPr>
          <p:cNvSpPr txBox="1"/>
          <p:nvPr/>
        </p:nvSpPr>
        <p:spPr>
          <a:xfrm>
            <a:off x="5702724" y="4663084"/>
            <a:ext cx="5803579" cy="1107996"/>
          </a:xfrm>
          <a:prstGeom prst="rect">
            <a:avLst/>
          </a:prstGeom>
          <a:solidFill>
            <a:schemeClr val="accent3">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400">
                <a:latin typeface="Aptos"/>
              </a:rPr>
              <a:t>3. First person with all their words crossed out wins!</a:t>
            </a:r>
            <a:endParaRPr lang="en-US" sz="2400"/>
          </a:p>
          <a:p>
            <a:pPr algn="l"/>
            <a:endParaRPr lang="en-GB" dirty="0"/>
          </a:p>
        </p:txBody>
      </p:sp>
    </p:spTree>
    <p:extLst>
      <p:ext uri="{BB962C8B-B14F-4D97-AF65-F5344CB8AC3E}">
        <p14:creationId xmlns:p14="http://schemas.microsoft.com/office/powerpoint/2010/main" val="3821624278"/>
      </p:ext>
    </p:extLst>
  </p:cSld>
  <p:clrMapOvr>
    <a:masterClrMapping/>
  </p:clrMapOvr>
  <mc:AlternateContent xmlns:mc="http://schemas.openxmlformats.org/markup-compatibility/2006" xmlns:p14="http://schemas.microsoft.com/office/powerpoint/2010/main">
    <mc:Choice Requires="p14">
      <p:transition spd="slow" p14:dur="2000" advTm="10845"/>
    </mc:Choice>
    <mc:Fallback xmlns="">
      <p:transition spd="slow" advTm="10845"/>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19E14-04A8-2592-3630-80DB4A29B5D0}"/>
            </a:ext>
          </a:extLst>
        </p:cNvPr>
        <p:cNvGrpSpPr/>
        <p:nvPr/>
      </p:nvGrpSpPr>
      <p:grpSpPr>
        <a:xfrm>
          <a:off x="0" y="0"/>
          <a:ext cx="0" cy="0"/>
          <a:chOff x="0" y="0"/>
          <a:chExt cx="0" cy="0"/>
        </a:xfrm>
      </p:grpSpPr>
      <p:pic>
        <p:nvPicPr>
          <p:cNvPr id="3" name="Online Media 2" title="Welcome to Your Vote - Register to Vote - England">
            <a:hlinkClick r:id="" action="ppaction://media"/>
            <a:extLst>
              <a:ext uri="{FF2B5EF4-FFF2-40B4-BE49-F238E27FC236}">
                <a16:creationId xmlns:a16="http://schemas.microsoft.com/office/drawing/2014/main" id="{7AAA4A8B-04FF-27DC-F47A-E0DB2393B2BF}"/>
              </a:ext>
            </a:extLst>
          </p:cNvPr>
          <p:cNvPicPr>
            <a:picLocks noRot="1" noChangeAspect="1"/>
          </p:cNvPicPr>
          <p:nvPr>
            <a:videoFile r:link="rId1"/>
          </p:nvPr>
        </p:nvPicPr>
        <p:blipFill>
          <a:blip r:embed="rId4"/>
          <a:stretch>
            <a:fillRect/>
          </a:stretch>
        </p:blipFill>
        <p:spPr>
          <a:xfrm>
            <a:off x="26988" y="0"/>
            <a:ext cx="12138025" cy="6858000"/>
          </a:xfrm>
          <a:prstGeom prst="rect">
            <a:avLst/>
          </a:prstGeom>
        </p:spPr>
      </p:pic>
    </p:spTree>
    <p:extLst>
      <p:ext uri="{BB962C8B-B14F-4D97-AF65-F5344CB8AC3E}">
        <p14:creationId xmlns:p14="http://schemas.microsoft.com/office/powerpoint/2010/main" val="1815272789"/>
      </p:ext>
    </p:extLst>
  </p:cSld>
  <p:clrMapOvr>
    <a:masterClrMapping/>
  </p:clrMapOvr>
  <mc:AlternateContent xmlns:mc="http://schemas.openxmlformats.org/markup-compatibility/2006" xmlns:p14="http://schemas.microsoft.com/office/powerpoint/2010/main">
    <mc:Choice Requires="p14">
      <p:transition spd="slow" p14:dur="2000" advTm="10845"/>
    </mc:Choice>
    <mc:Fallback xmlns="">
      <p:transition spd="slow" advTm="1084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F5157C-37E5-8A6F-AA0B-D20EA462ABB9}"/>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C4FF305D-15A3-7452-D4CE-30493B58829D}"/>
              </a:ext>
            </a:extLst>
          </p:cNvPr>
          <p:cNvGrpSpPr/>
          <p:nvPr/>
        </p:nvGrpSpPr>
        <p:grpSpPr>
          <a:xfrm>
            <a:off x="338223" y="6118255"/>
            <a:ext cx="2146774" cy="417444"/>
            <a:chOff x="417787" y="5966611"/>
            <a:chExt cx="3444848" cy="669856"/>
          </a:xfrm>
        </p:grpSpPr>
        <p:pic>
          <p:nvPicPr>
            <p:cNvPr id="5" name="Picture 4" descr="A close-up of a logo&#10;&#10;Description automatically generated">
              <a:extLst>
                <a:ext uri="{FF2B5EF4-FFF2-40B4-BE49-F238E27FC236}">
                  <a16:creationId xmlns:a16="http://schemas.microsoft.com/office/drawing/2014/main" id="{C4D00F6A-7F47-B9E8-45BC-E2EF6286A57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7787" y="5966611"/>
              <a:ext cx="1563159" cy="669856"/>
            </a:xfrm>
            <a:prstGeom prst="rect">
              <a:avLst/>
            </a:prstGeom>
          </p:spPr>
        </p:pic>
        <p:pic>
          <p:nvPicPr>
            <p:cNvPr id="7" name="Picture 6">
              <a:extLst>
                <a:ext uri="{FF2B5EF4-FFF2-40B4-BE49-F238E27FC236}">
                  <a16:creationId xmlns:a16="http://schemas.microsoft.com/office/drawing/2014/main" id="{997D86BF-1C0E-C4A3-FD41-D8E949941DA3}"/>
                </a:ext>
              </a:extLst>
            </p:cNvPr>
            <p:cNvPicPr>
              <a:picLocks noChangeAspect="1"/>
            </p:cNvPicPr>
            <p:nvPr/>
          </p:nvPicPr>
          <p:blipFill>
            <a:blip r:embed="rId4"/>
            <a:stretch>
              <a:fillRect/>
            </a:stretch>
          </p:blipFill>
          <p:spPr>
            <a:xfrm>
              <a:off x="2524056" y="5966611"/>
              <a:ext cx="1338579" cy="669856"/>
            </a:xfrm>
            <a:prstGeom prst="rect">
              <a:avLst/>
            </a:prstGeom>
          </p:spPr>
        </p:pic>
      </p:grpSp>
      <p:grpSp>
        <p:nvGrpSpPr>
          <p:cNvPr id="2" name="Group 1">
            <a:extLst>
              <a:ext uri="{FF2B5EF4-FFF2-40B4-BE49-F238E27FC236}">
                <a16:creationId xmlns:a16="http://schemas.microsoft.com/office/drawing/2014/main" id="{FED2DBBA-CB56-4278-5A9A-91E7B1EF810A}"/>
              </a:ext>
            </a:extLst>
          </p:cNvPr>
          <p:cNvGrpSpPr/>
          <p:nvPr/>
        </p:nvGrpSpPr>
        <p:grpSpPr>
          <a:xfrm>
            <a:off x="8120080" y="6314459"/>
            <a:ext cx="3784056" cy="543541"/>
            <a:chOff x="2625774" y="5361148"/>
            <a:chExt cx="3784056" cy="543541"/>
          </a:xfrm>
        </p:grpSpPr>
        <p:pic>
          <p:nvPicPr>
            <p:cNvPr id="4" name="Picture 3" descr="A pink square with a white border&#10;&#10;AI-generated content may be incorrect.">
              <a:extLst>
                <a:ext uri="{FF2B5EF4-FFF2-40B4-BE49-F238E27FC236}">
                  <a16:creationId xmlns:a16="http://schemas.microsoft.com/office/drawing/2014/main" id="{CC02A514-9139-3101-8CDF-2C5F48F7591E}"/>
                </a:ext>
              </a:extLst>
            </p:cNvPr>
            <p:cNvPicPr>
              <a:picLocks noChangeAspect="1"/>
            </p:cNvPicPr>
            <p:nvPr/>
          </p:nvPicPr>
          <p:blipFill>
            <a:blip r:embed="rId5">
              <a:extLst>
                <a:ext uri="{28A0092B-C50C-407E-A947-70E740481C1C}">
                  <a14:useLocalDpi xmlns:a14="http://schemas.microsoft.com/office/drawing/2010/main" val="0"/>
                </a:ext>
              </a:extLst>
            </a:blip>
            <a:srcRect b="46696"/>
            <a:stretch>
              <a:fillRect/>
            </a:stretch>
          </p:blipFill>
          <p:spPr>
            <a:xfrm>
              <a:off x="2625774" y="5361148"/>
              <a:ext cx="3610530" cy="543541"/>
            </a:xfrm>
            <a:prstGeom prst="rect">
              <a:avLst/>
            </a:prstGeom>
          </p:spPr>
        </p:pic>
        <p:sp>
          <p:nvSpPr>
            <p:cNvPr id="9" name="Text Box 2">
              <a:extLst>
                <a:ext uri="{FF2B5EF4-FFF2-40B4-BE49-F238E27FC236}">
                  <a16:creationId xmlns:a16="http://schemas.microsoft.com/office/drawing/2014/main" id="{66B2606F-2798-2059-FB32-5BBB1D2F57BD}"/>
                </a:ext>
              </a:extLst>
            </p:cNvPr>
            <p:cNvSpPr txBox="1">
              <a:spLocks noChangeArrowheads="1"/>
            </p:cNvSpPr>
            <p:nvPr/>
          </p:nvSpPr>
          <p:spPr bwMode="auto">
            <a:xfrm>
              <a:off x="2864625" y="5451364"/>
              <a:ext cx="3545205" cy="310726"/>
            </a:xfrm>
            <a:prstGeom prst="rect">
              <a:avLst/>
            </a:prstGeom>
            <a:noFill/>
            <a:ln w="9525">
              <a:noFill/>
              <a:miter lim="800000"/>
              <a:headEnd/>
              <a:tailEnd/>
            </a:ln>
          </p:spPr>
          <p:txBody>
            <a:bodyPr rot="0" vert="horz" wrap="square" lIns="91440" tIns="45720" rIns="91440" bIns="45720" anchor="t" anchorCtr="0">
              <a:spAutoFit/>
            </a:bodyPr>
            <a:lstStyle/>
            <a:p>
              <a:pPr>
                <a:lnSpc>
                  <a:spcPct val="107000"/>
                </a:lnSpc>
                <a:spcAft>
                  <a:spcPts val="800"/>
                </a:spcAft>
              </a:pPr>
              <a:r>
                <a:rPr lang="en-US" sz="1400" b="1" kern="100" dirty="0">
                  <a:solidFill>
                    <a:srgbClr val="FFFFFF"/>
                  </a:solidFill>
                  <a:latin typeface="Rubik SemiBold" pitchFamily="2" charset="-79"/>
                  <a:ea typeface="Aptos" panose="020B0004020202020204" pitchFamily="34" charset="0"/>
                  <a:cs typeface="Rubik SemiBold" pitchFamily="2" charset="-79"/>
                </a:rPr>
                <a:t>Making voting easier for everyone</a:t>
              </a:r>
              <a:endParaRPr lang="en-GB" sz="1400" b="1" kern="100" dirty="0">
                <a:solidFill>
                  <a:srgbClr val="CC3E8E"/>
                </a:solidFill>
                <a:effectLst/>
                <a:latin typeface="Rubik SemiBold" pitchFamily="2" charset="-79"/>
                <a:ea typeface="Aptos" panose="020B0004020202020204" pitchFamily="34" charset="0"/>
                <a:cs typeface="Rubik SemiBold" pitchFamily="2" charset="-79"/>
              </a:endParaRPr>
            </a:p>
          </p:txBody>
        </p:sp>
      </p:grpSp>
      <p:sp>
        <p:nvSpPr>
          <p:cNvPr id="10" name="TextBox 9">
            <a:extLst>
              <a:ext uri="{FF2B5EF4-FFF2-40B4-BE49-F238E27FC236}">
                <a16:creationId xmlns:a16="http://schemas.microsoft.com/office/drawing/2014/main" id="{D2B17ACA-6DBC-BAFD-393B-1EEC5DFB6332}"/>
              </a:ext>
            </a:extLst>
          </p:cNvPr>
          <p:cNvSpPr txBox="1"/>
          <p:nvPr/>
        </p:nvSpPr>
        <p:spPr>
          <a:xfrm>
            <a:off x="822659" y="1241254"/>
            <a:ext cx="7964845" cy="830997"/>
          </a:xfrm>
          <a:prstGeom prst="rect">
            <a:avLst/>
          </a:prstGeom>
          <a:solidFill>
            <a:schemeClr val="accent3">
              <a:lumMod val="20000"/>
              <a:lumOff val="80000"/>
            </a:schemeClr>
          </a:solidFill>
        </p:spPr>
        <p:txBody>
          <a:bodyPr wrap="square" lIns="91440" tIns="45720" rIns="91440" bIns="45720" rtlCol="0" anchor="t">
            <a:spAutoFit/>
          </a:bodyPr>
          <a:lstStyle/>
          <a:p>
            <a:r>
              <a:rPr lang="en-GB" sz="2400" dirty="0">
                <a:latin typeface="Aptos"/>
              </a:rPr>
              <a:t>Before you can vote in an UK election, you need to </a:t>
            </a:r>
            <a:r>
              <a:rPr lang="en-GB" sz="2400" b="1" dirty="0">
                <a:latin typeface="Aptos"/>
              </a:rPr>
              <a:t>Register</a:t>
            </a:r>
            <a:r>
              <a:rPr lang="en-GB" sz="2400" dirty="0">
                <a:latin typeface="Aptos"/>
              </a:rPr>
              <a:t> </a:t>
            </a:r>
            <a:r>
              <a:rPr lang="en-GB" sz="2400">
                <a:latin typeface="Aptos"/>
              </a:rPr>
              <a:t>to vote.</a:t>
            </a:r>
            <a:endParaRPr lang="en-GB" sz="2400" dirty="0">
              <a:latin typeface="Aptos" panose="020B0004020202020204" pitchFamily="34" charset="0"/>
            </a:endParaRPr>
          </a:p>
        </p:txBody>
      </p:sp>
      <p:pic>
        <p:nvPicPr>
          <p:cNvPr id="6" name="Picture 5">
            <a:extLst>
              <a:ext uri="{FF2B5EF4-FFF2-40B4-BE49-F238E27FC236}">
                <a16:creationId xmlns:a16="http://schemas.microsoft.com/office/drawing/2014/main" id="{69B78741-7160-7752-C04F-E5DB019A7157}"/>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9394214" y="1243367"/>
            <a:ext cx="2277446" cy="2232958"/>
          </a:xfrm>
          <a:prstGeom prst="rect">
            <a:avLst/>
          </a:prstGeom>
        </p:spPr>
      </p:pic>
      <p:pic>
        <p:nvPicPr>
          <p:cNvPr id="11" name="Picture 10">
            <a:extLst>
              <a:ext uri="{FF2B5EF4-FFF2-40B4-BE49-F238E27FC236}">
                <a16:creationId xmlns:a16="http://schemas.microsoft.com/office/drawing/2014/main" id="{EB28EE6A-DAEC-5313-7C26-9EE7A504D4F6}"/>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3445959" y="4589795"/>
            <a:ext cx="3610530" cy="1999032"/>
          </a:xfrm>
          <a:prstGeom prst="rect">
            <a:avLst/>
          </a:prstGeom>
        </p:spPr>
      </p:pic>
      <p:pic>
        <p:nvPicPr>
          <p:cNvPr id="12" name="Picture 11">
            <a:extLst>
              <a:ext uri="{FF2B5EF4-FFF2-40B4-BE49-F238E27FC236}">
                <a16:creationId xmlns:a16="http://schemas.microsoft.com/office/drawing/2014/main" id="{FBD5A34B-5FF0-9E2D-38FF-308A7CF6F4A3}"/>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9396766" y="3926639"/>
            <a:ext cx="2258546" cy="2276476"/>
          </a:xfrm>
          <a:prstGeom prst="rect">
            <a:avLst/>
          </a:prstGeom>
        </p:spPr>
      </p:pic>
      <p:sp>
        <p:nvSpPr>
          <p:cNvPr id="13" name="Rectangle 12">
            <a:extLst>
              <a:ext uri="{FF2B5EF4-FFF2-40B4-BE49-F238E27FC236}">
                <a16:creationId xmlns:a16="http://schemas.microsoft.com/office/drawing/2014/main" id="{53518A93-613E-E8F2-F324-F6880581E89C}"/>
              </a:ext>
            </a:extLst>
          </p:cNvPr>
          <p:cNvSpPr/>
          <p:nvPr/>
        </p:nvSpPr>
        <p:spPr>
          <a:xfrm>
            <a:off x="-25648" y="-51296"/>
            <a:ext cx="12208487" cy="1090043"/>
          </a:xfrm>
          <a:prstGeom prst="rect">
            <a:avLst/>
          </a:prstGeom>
          <a:solidFill>
            <a:srgbClr val="DDFC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8C070292-288B-C713-D167-117B6B87B71A}"/>
              </a:ext>
            </a:extLst>
          </p:cNvPr>
          <p:cNvSpPr txBox="1"/>
          <p:nvPr/>
        </p:nvSpPr>
        <p:spPr>
          <a:xfrm>
            <a:off x="269305" y="115416"/>
            <a:ext cx="4539710"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200" b="1" u="sng">
                <a:latin typeface="Aptos"/>
              </a:rPr>
              <a:t>Registering to vote</a:t>
            </a:r>
            <a:endParaRPr lang="en-US"/>
          </a:p>
          <a:p>
            <a:pPr algn="l"/>
            <a:endParaRPr lang="en-GB"/>
          </a:p>
        </p:txBody>
      </p:sp>
      <p:sp>
        <p:nvSpPr>
          <p:cNvPr id="17" name="TextBox 16">
            <a:extLst>
              <a:ext uri="{FF2B5EF4-FFF2-40B4-BE49-F238E27FC236}">
                <a16:creationId xmlns:a16="http://schemas.microsoft.com/office/drawing/2014/main" id="{99ABE9B9-B761-D0E0-62BC-E68463DEBBF0}"/>
              </a:ext>
            </a:extLst>
          </p:cNvPr>
          <p:cNvSpPr txBox="1"/>
          <p:nvPr/>
        </p:nvSpPr>
        <p:spPr>
          <a:xfrm>
            <a:off x="822359" y="2585884"/>
            <a:ext cx="8104093" cy="461665"/>
          </a:xfrm>
          <a:prstGeom prst="rect">
            <a:avLst/>
          </a:prstGeom>
          <a:solidFill>
            <a:schemeClr val="accent5">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a:latin typeface="Aptos"/>
              </a:rPr>
              <a:t>This can be done online, or by filling in a paper form.</a:t>
            </a:r>
            <a:endParaRPr lang="en-US" sz="2400">
              <a:latin typeface="Aptos"/>
            </a:endParaRPr>
          </a:p>
        </p:txBody>
      </p:sp>
      <p:sp>
        <p:nvSpPr>
          <p:cNvPr id="18" name="TextBox 17">
            <a:extLst>
              <a:ext uri="{FF2B5EF4-FFF2-40B4-BE49-F238E27FC236}">
                <a16:creationId xmlns:a16="http://schemas.microsoft.com/office/drawing/2014/main" id="{34568DE2-1776-9B57-5977-25DC1FB25B0E}"/>
              </a:ext>
            </a:extLst>
          </p:cNvPr>
          <p:cNvSpPr txBox="1"/>
          <p:nvPr/>
        </p:nvSpPr>
        <p:spPr>
          <a:xfrm>
            <a:off x="822335" y="3509100"/>
            <a:ext cx="7921102" cy="830997"/>
          </a:xfrm>
          <a:prstGeom prst="rect">
            <a:avLst/>
          </a:prstGeom>
          <a:solidFill>
            <a:schemeClr val="accent2">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latin typeface="Aptos"/>
              </a:rPr>
              <a:t>We will have an opportunity to look at the website used </a:t>
            </a:r>
            <a:r>
              <a:rPr lang="en-GB" sz="2400">
                <a:latin typeface="Aptos"/>
              </a:rPr>
              <a:t>to register</a:t>
            </a:r>
            <a:r>
              <a:rPr lang="en-GB" sz="2400" dirty="0">
                <a:latin typeface="Aptos"/>
              </a:rPr>
              <a:t> to vote.</a:t>
            </a:r>
            <a:endParaRPr lang="en-GB" sz="2400" dirty="0">
              <a:solidFill>
                <a:srgbClr val="000000"/>
              </a:solidFill>
              <a:latin typeface="Aptos"/>
            </a:endParaRPr>
          </a:p>
        </p:txBody>
      </p:sp>
    </p:spTree>
    <p:extLst>
      <p:ext uri="{BB962C8B-B14F-4D97-AF65-F5344CB8AC3E}">
        <p14:creationId xmlns:p14="http://schemas.microsoft.com/office/powerpoint/2010/main" val="2028490531"/>
      </p:ext>
    </p:extLst>
  </p:cSld>
  <p:clrMapOvr>
    <a:masterClrMapping/>
  </p:clrMapOvr>
  <mc:AlternateContent xmlns:mc="http://schemas.openxmlformats.org/markup-compatibility/2006" xmlns:p14="http://schemas.microsoft.com/office/powerpoint/2010/main">
    <mc:Choice Requires="p14">
      <p:transition spd="slow" p14:dur="2000" advTm="10845"/>
    </mc:Choice>
    <mc:Fallback xmlns="">
      <p:transition spd="slow" advTm="10845"/>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DBC435-A6BB-9204-AFDE-25D7499FB44F}"/>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CDF2CE53-92A1-471F-19B9-557160E539B0}"/>
              </a:ext>
            </a:extLst>
          </p:cNvPr>
          <p:cNvGrpSpPr/>
          <p:nvPr/>
        </p:nvGrpSpPr>
        <p:grpSpPr>
          <a:xfrm>
            <a:off x="338223" y="6118255"/>
            <a:ext cx="2146774" cy="417444"/>
            <a:chOff x="417787" y="5966611"/>
            <a:chExt cx="3444848" cy="669856"/>
          </a:xfrm>
        </p:grpSpPr>
        <p:pic>
          <p:nvPicPr>
            <p:cNvPr id="5" name="Picture 4" descr="A close-up of a logo&#10;&#10;Description automatically generated">
              <a:extLst>
                <a:ext uri="{FF2B5EF4-FFF2-40B4-BE49-F238E27FC236}">
                  <a16:creationId xmlns:a16="http://schemas.microsoft.com/office/drawing/2014/main" id="{F9F6B00B-BAD4-5644-0184-2C16A372053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7787" y="5966611"/>
              <a:ext cx="1563159" cy="669856"/>
            </a:xfrm>
            <a:prstGeom prst="rect">
              <a:avLst/>
            </a:prstGeom>
          </p:spPr>
        </p:pic>
        <p:pic>
          <p:nvPicPr>
            <p:cNvPr id="7" name="Picture 6">
              <a:extLst>
                <a:ext uri="{FF2B5EF4-FFF2-40B4-BE49-F238E27FC236}">
                  <a16:creationId xmlns:a16="http://schemas.microsoft.com/office/drawing/2014/main" id="{E43AAD3A-97B7-DDFA-467B-E30DA8DC558E}"/>
                </a:ext>
              </a:extLst>
            </p:cNvPr>
            <p:cNvPicPr>
              <a:picLocks noChangeAspect="1"/>
            </p:cNvPicPr>
            <p:nvPr/>
          </p:nvPicPr>
          <p:blipFill>
            <a:blip r:embed="rId4"/>
            <a:stretch>
              <a:fillRect/>
            </a:stretch>
          </p:blipFill>
          <p:spPr>
            <a:xfrm>
              <a:off x="2524056" y="5966611"/>
              <a:ext cx="1338579" cy="669856"/>
            </a:xfrm>
            <a:prstGeom prst="rect">
              <a:avLst/>
            </a:prstGeom>
          </p:spPr>
        </p:pic>
      </p:grpSp>
      <p:grpSp>
        <p:nvGrpSpPr>
          <p:cNvPr id="2" name="Group 1">
            <a:extLst>
              <a:ext uri="{FF2B5EF4-FFF2-40B4-BE49-F238E27FC236}">
                <a16:creationId xmlns:a16="http://schemas.microsoft.com/office/drawing/2014/main" id="{9053D3A5-EDA5-6330-0BCE-17BBB16D574F}"/>
              </a:ext>
            </a:extLst>
          </p:cNvPr>
          <p:cNvGrpSpPr/>
          <p:nvPr/>
        </p:nvGrpSpPr>
        <p:grpSpPr>
          <a:xfrm>
            <a:off x="8120080" y="6314459"/>
            <a:ext cx="3784056" cy="543541"/>
            <a:chOff x="2625774" y="5361148"/>
            <a:chExt cx="3784056" cy="543541"/>
          </a:xfrm>
        </p:grpSpPr>
        <p:pic>
          <p:nvPicPr>
            <p:cNvPr id="4" name="Picture 3" descr="A pink square with a white border&#10;&#10;AI-generated content may be incorrect.">
              <a:extLst>
                <a:ext uri="{FF2B5EF4-FFF2-40B4-BE49-F238E27FC236}">
                  <a16:creationId xmlns:a16="http://schemas.microsoft.com/office/drawing/2014/main" id="{7C91493D-EEAA-1746-BA94-6C1CF82AD46D}"/>
                </a:ext>
              </a:extLst>
            </p:cNvPr>
            <p:cNvPicPr>
              <a:picLocks noChangeAspect="1"/>
            </p:cNvPicPr>
            <p:nvPr/>
          </p:nvPicPr>
          <p:blipFill>
            <a:blip r:embed="rId5">
              <a:extLst>
                <a:ext uri="{28A0092B-C50C-407E-A947-70E740481C1C}">
                  <a14:useLocalDpi xmlns:a14="http://schemas.microsoft.com/office/drawing/2010/main" val="0"/>
                </a:ext>
              </a:extLst>
            </a:blip>
            <a:srcRect b="46696"/>
            <a:stretch>
              <a:fillRect/>
            </a:stretch>
          </p:blipFill>
          <p:spPr>
            <a:xfrm>
              <a:off x="2625774" y="5361148"/>
              <a:ext cx="3610530" cy="543541"/>
            </a:xfrm>
            <a:prstGeom prst="rect">
              <a:avLst/>
            </a:prstGeom>
          </p:spPr>
        </p:pic>
        <p:sp>
          <p:nvSpPr>
            <p:cNvPr id="9" name="Text Box 2">
              <a:extLst>
                <a:ext uri="{FF2B5EF4-FFF2-40B4-BE49-F238E27FC236}">
                  <a16:creationId xmlns:a16="http://schemas.microsoft.com/office/drawing/2014/main" id="{756CEB23-1362-E337-ECC9-CCE732DC70F1}"/>
                </a:ext>
              </a:extLst>
            </p:cNvPr>
            <p:cNvSpPr txBox="1">
              <a:spLocks noChangeArrowheads="1"/>
            </p:cNvSpPr>
            <p:nvPr/>
          </p:nvSpPr>
          <p:spPr bwMode="auto">
            <a:xfrm>
              <a:off x="2864625" y="5451364"/>
              <a:ext cx="3545205" cy="310726"/>
            </a:xfrm>
            <a:prstGeom prst="rect">
              <a:avLst/>
            </a:prstGeom>
            <a:noFill/>
            <a:ln w="9525">
              <a:noFill/>
              <a:miter lim="800000"/>
              <a:headEnd/>
              <a:tailEnd/>
            </a:ln>
          </p:spPr>
          <p:txBody>
            <a:bodyPr rot="0" vert="horz" wrap="square" lIns="91440" tIns="45720" rIns="91440" bIns="45720" anchor="t" anchorCtr="0">
              <a:spAutoFit/>
            </a:bodyPr>
            <a:lstStyle/>
            <a:p>
              <a:pPr>
                <a:lnSpc>
                  <a:spcPct val="107000"/>
                </a:lnSpc>
                <a:spcAft>
                  <a:spcPts val="800"/>
                </a:spcAft>
              </a:pPr>
              <a:r>
                <a:rPr lang="en-US" sz="1400" b="1" kern="100" dirty="0">
                  <a:solidFill>
                    <a:srgbClr val="FFFFFF"/>
                  </a:solidFill>
                  <a:latin typeface="Rubik SemiBold" pitchFamily="2" charset="-79"/>
                  <a:ea typeface="Aptos" panose="020B0004020202020204" pitchFamily="34" charset="0"/>
                  <a:cs typeface="Rubik SemiBold" pitchFamily="2" charset="-79"/>
                </a:rPr>
                <a:t>Making voting easier for everyone</a:t>
              </a:r>
              <a:endParaRPr lang="en-GB" sz="1400" b="1" kern="100" dirty="0">
                <a:solidFill>
                  <a:srgbClr val="CC3E8E"/>
                </a:solidFill>
                <a:effectLst/>
                <a:latin typeface="Rubik SemiBold" pitchFamily="2" charset="-79"/>
                <a:ea typeface="Aptos" panose="020B0004020202020204" pitchFamily="34" charset="0"/>
                <a:cs typeface="Rubik SemiBold" pitchFamily="2" charset="-79"/>
              </a:endParaRPr>
            </a:p>
          </p:txBody>
        </p:sp>
      </p:grpSp>
      <p:sp>
        <p:nvSpPr>
          <p:cNvPr id="12" name="Rectangle 11">
            <a:extLst>
              <a:ext uri="{FF2B5EF4-FFF2-40B4-BE49-F238E27FC236}">
                <a16:creationId xmlns:a16="http://schemas.microsoft.com/office/drawing/2014/main" id="{A82829D5-FB93-498E-EC1A-56F4B106F10A}"/>
              </a:ext>
            </a:extLst>
          </p:cNvPr>
          <p:cNvSpPr/>
          <p:nvPr/>
        </p:nvSpPr>
        <p:spPr>
          <a:xfrm>
            <a:off x="-25648" y="-51296"/>
            <a:ext cx="12208487" cy="1090043"/>
          </a:xfrm>
          <a:prstGeom prst="rect">
            <a:avLst/>
          </a:prstGeom>
          <a:solidFill>
            <a:srgbClr val="DDFC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1D76A12B-EE7F-D9DD-0892-66C330D12045}"/>
              </a:ext>
            </a:extLst>
          </p:cNvPr>
          <p:cNvSpPr txBox="1"/>
          <p:nvPr/>
        </p:nvSpPr>
        <p:spPr>
          <a:xfrm>
            <a:off x="296519" y="115416"/>
            <a:ext cx="7492460"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200" b="1" u="sng">
                <a:latin typeface="Aptos"/>
              </a:rPr>
              <a:t>How do we register to vote? - Online</a:t>
            </a:r>
            <a:endParaRPr lang="en-US"/>
          </a:p>
          <a:p>
            <a:pPr algn="l"/>
            <a:endParaRPr lang="en-GB"/>
          </a:p>
        </p:txBody>
      </p:sp>
      <p:sp>
        <p:nvSpPr>
          <p:cNvPr id="16" name="Rectangle: Rounded Corners 15">
            <a:extLst>
              <a:ext uri="{FF2B5EF4-FFF2-40B4-BE49-F238E27FC236}">
                <a16:creationId xmlns:a16="http://schemas.microsoft.com/office/drawing/2014/main" id="{352E9F0D-3CA9-F39C-A34B-F953FD0D2202}"/>
              </a:ext>
            </a:extLst>
          </p:cNvPr>
          <p:cNvSpPr/>
          <p:nvPr/>
        </p:nvSpPr>
        <p:spPr>
          <a:xfrm>
            <a:off x="294805" y="4570047"/>
            <a:ext cx="4989474" cy="2073136"/>
          </a:xfrm>
          <a:prstGeom prst="round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Rounded Corners 16">
            <a:extLst>
              <a:ext uri="{FF2B5EF4-FFF2-40B4-BE49-F238E27FC236}">
                <a16:creationId xmlns:a16="http://schemas.microsoft.com/office/drawing/2014/main" id="{3460AE2A-7C02-66B6-64D1-A320AD220EC3}"/>
              </a:ext>
            </a:extLst>
          </p:cNvPr>
          <p:cNvSpPr/>
          <p:nvPr/>
        </p:nvSpPr>
        <p:spPr>
          <a:xfrm>
            <a:off x="6404413" y="2943993"/>
            <a:ext cx="5159563" cy="2120761"/>
          </a:xfrm>
          <a:prstGeom prst="round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C4583346-A673-0F67-86AC-19625889B8D6}"/>
              </a:ext>
            </a:extLst>
          </p:cNvPr>
          <p:cNvPicPr>
            <a:picLocks noChangeAspect="1"/>
          </p:cNvPicPr>
          <p:nvPr/>
        </p:nvPicPr>
        <p:blipFill>
          <a:blip r:embed="rId6"/>
          <a:stretch>
            <a:fillRect/>
          </a:stretch>
        </p:blipFill>
        <p:spPr>
          <a:xfrm>
            <a:off x="9470008" y="117449"/>
            <a:ext cx="2724586" cy="2538750"/>
          </a:xfrm>
          <a:prstGeom prst="rect">
            <a:avLst/>
          </a:prstGeom>
        </p:spPr>
      </p:pic>
      <p:sp>
        <p:nvSpPr>
          <p:cNvPr id="18" name="Rectangle: Rounded Corners 17">
            <a:extLst>
              <a:ext uri="{FF2B5EF4-FFF2-40B4-BE49-F238E27FC236}">
                <a16:creationId xmlns:a16="http://schemas.microsoft.com/office/drawing/2014/main" id="{2A6D02B0-E085-40C8-5029-F017878D7DBA}"/>
              </a:ext>
            </a:extLst>
          </p:cNvPr>
          <p:cNvSpPr/>
          <p:nvPr/>
        </p:nvSpPr>
        <p:spPr>
          <a:xfrm>
            <a:off x="471698" y="1385974"/>
            <a:ext cx="5145956" cy="2107154"/>
          </a:xfrm>
          <a:prstGeom prst="round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Graphic 18" descr="Badge 3 with solid fill">
            <a:extLst>
              <a:ext uri="{FF2B5EF4-FFF2-40B4-BE49-F238E27FC236}">
                <a16:creationId xmlns:a16="http://schemas.microsoft.com/office/drawing/2014/main" id="{7E13EE22-CA37-17CB-60C9-1682A92E9ECC}"/>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9050" y="4210050"/>
            <a:ext cx="914400" cy="914400"/>
          </a:xfrm>
          <a:prstGeom prst="rect">
            <a:avLst/>
          </a:prstGeom>
        </p:spPr>
      </p:pic>
      <p:pic>
        <p:nvPicPr>
          <p:cNvPr id="20" name="Graphic 19" descr="Badge with solid fill">
            <a:extLst>
              <a:ext uri="{FF2B5EF4-FFF2-40B4-BE49-F238E27FC236}">
                <a16:creationId xmlns:a16="http://schemas.microsoft.com/office/drawing/2014/main" id="{167B5776-4B70-FD8A-E48F-269C8B228C69}"/>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169479" y="2652033"/>
            <a:ext cx="914400" cy="914400"/>
          </a:xfrm>
          <a:prstGeom prst="rect">
            <a:avLst/>
          </a:prstGeom>
        </p:spPr>
      </p:pic>
      <p:pic>
        <p:nvPicPr>
          <p:cNvPr id="21" name="Graphic 20" descr="Badge 1 with solid fill">
            <a:extLst>
              <a:ext uri="{FF2B5EF4-FFF2-40B4-BE49-F238E27FC236}">
                <a16:creationId xmlns:a16="http://schemas.microsoft.com/office/drawing/2014/main" id="{1029C1ED-57A1-B36A-3984-50D71CA377FF}"/>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338818" y="1046390"/>
            <a:ext cx="914400" cy="914400"/>
          </a:xfrm>
          <a:prstGeom prst="rect">
            <a:avLst/>
          </a:prstGeom>
        </p:spPr>
      </p:pic>
      <p:sp>
        <p:nvSpPr>
          <p:cNvPr id="22" name="TextBox 21">
            <a:extLst>
              <a:ext uri="{FF2B5EF4-FFF2-40B4-BE49-F238E27FC236}">
                <a16:creationId xmlns:a16="http://schemas.microsoft.com/office/drawing/2014/main" id="{6AE71D05-C9A9-BD21-AA69-031FAFA3EFB1}"/>
              </a:ext>
            </a:extLst>
          </p:cNvPr>
          <p:cNvSpPr txBox="1"/>
          <p:nvPr/>
        </p:nvSpPr>
        <p:spPr>
          <a:xfrm>
            <a:off x="1066232" y="1470241"/>
            <a:ext cx="4563694"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latin typeface="Aptos"/>
              </a:rPr>
              <a:t>Make sure you know your: </a:t>
            </a:r>
            <a:br>
              <a:rPr lang="en-GB" sz="2400" dirty="0">
                <a:latin typeface="Aptos"/>
              </a:rPr>
            </a:br>
            <a:br>
              <a:rPr lang="en-GB" sz="2400" dirty="0">
                <a:latin typeface="Aptos"/>
              </a:rPr>
            </a:br>
            <a:r>
              <a:rPr lang="en-GB" sz="2400" b="1" dirty="0">
                <a:latin typeface="Aptos"/>
              </a:rPr>
              <a:t>1. </a:t>
            </a:r>
            <a:r>
              <a:rPr lang="en-GB" sz="2400" dirty="0">
                <a:latin typeface="Aptos"/>
              </a:rPr>
              <a:t>National Insurance Number</a:t>
            </a:r>
            <a:endParaRPr lang="en-US" sz="2400" dirty="0"/>
          </a:p>
          <a:p>
            <a:r>
              <a:rPr lang="en-GB" sz="2400" b="1" dirty="0">
                <a:latin typeface="Aptos"/>
              </a:rPr>
              <a:t>2. </a:t>
            </a:r>
            <a:r>
              <a:rPr lang="en-GB" sz="2400" dirty="0">
                <a:latin typeface="Aptos"/>
              </a:rPr>
              <a:t>Postcode</a:t>
            </a:r>
            <a:br>
              <a:rPr lang="en-GB" sz="2400" dirty="0">
                <a:latin typeface="Aptos"/>
              </a:rPr>
            </a:br>
            <a:r>
              <a:rPr lang="en-GB" sz="2400" b="1" dirty="0">
                <a:latin typeface="Aptos"/>
              </a:rPr>
              <a:t>3.</a:t>
            </a:r>
            <a:r>
              <a:rPr lang="en-GB" sz="2400" dirty="0">
                <a:latin typeface="Aptos"/>
              </a:rPr>
              <a:t> Date of Birth</a:t>
            </a:r>
          </a:p>
        </p:txBody>
      </p:sp>
      <p:sp>
        <p:nvSpPr>
          <p:cNvPr id="24" name="TextBox 23">
            <a:extLst>
              <a:ext uri="{FF2B5EF4-FFF2-40B4-BE49-F238E27FC236}">
                <a16:creationId xmlns:a16="http://schemas.microsoft.com/office/drawing/2014/main" id="{A821B432-8DF2-FC48-BCBF-2F6F292AC344}"/>
              </a:ext>
            </a:extLst>
          </p:cNvPr>
          <p:cNvSpPr txBox="1"/>
          <p:nvPr/>
        </p:nvSpPr>
        <p:spPr>
          <a:xfrm>
            <a:off x="6679178" y="3552134"/>
            <a:ext cx="4781408"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a:latin typeface="Aptos"/>
              </a:rPr>
              <a:t>On any device, go to</a:t>
            </a:r>
            <a:r>
              <a:rPr lang="en-GB" sz="2400" dirty="0">
                <a:latin typeface="Aptos"/>
              </a:rPr>
              <a:t> </a:t>
            </a:r>
            <a:r>
              <a:rPr lang="en-GB" sz="2400" dirty="0">
                <a:latin typeface="Aptos"/>
                <a:hlinkClick r:id="rId10"/>
              </a:rPr>
              <a:t>www.gov.uk/register-to-vote</a:t>
            </a:r>
            <a:endParaRPr lang="en-US" sz="2400"/>
          </a:p>
        </p:txBody>
      </p:sp>
      <p:sp>
        <p:nvSpPr>
          <p:cNvPr id="25" name="TextBox 24">
            <a:extLst>
              <a:ext uri="{FF2B5EF4-FFF2-40B4-BE49-F238E27FC236}">
                <a16:creationId xmlns:a16="http://schemas.microsoft.com/office/drawing/2014/main" id="{7F6739D0-F67F-8124-3E68-9A395CA7DF03}"/>
              </a:ext>
            </a:extLst>
          </p:cNvPr>
          <p:cNvSpPr txBox="1"/>
          <p:nvPr/>
        </p:nvSpPr>
        <p:spPr>
          <a:xfrm>
            <a:off x="406284" y="5191794"/>
            <a:ext cx="4781408"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latin typeface="Aptos"/>
              </a:rPr>
              <a:t>Follow the instructions and you </a:t>
            </a:r>
            <a:r>
              <a:rPr lang="en-GB" sz="2400">
                <a:latin typeface="Aptos"/>
              </a:rPr>
              <a:t>will be registered to vote in the next local and general elections!</a:t>
            </a:r>
            <a:endParaRPr lang="en-US"/>
          </a:p>
        </p:txBody>
      </p:sp>
    </p:spTree>
    <p:extLst>
      <p:ext uri="{BB962C8B-B14F-4D97-AF65-F5344CB8AC3E}">
        <p14:creationId xmlns:p14="http://schemas.microsoft.com/office/powerpoint/2010/main" val="1169515288"/>
      </p:ext>
    </p:extLst>
  </p:cSld>
  <p:clrMapOvr>
    <a:masterClrMapping/>
  </p:clrMapOvr>
  <mc:AlternateContent xmlns:mc="http://schemas.openxmlformats.org/markup-compatibility/2006" xmlns:p14="http://schemas.microsoft.com/office/powerpoint/2010/main">
    <mc:Choice Requires="p14">
      <p:transition spd="slow" p14:dur="2000" advTm="10845"/>
    </mc:Choice>
    <mc:Fallback xmlns="">
      <p:transition spd="slow" advTm="10845"/>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A39675-47AD-06A6-2D64-E6919C3B1098}"/>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3C068A71-1CAE-BEC5-FEC0-282D06F1D771}"/>
              </a:ext>
            </a:extLst>
          </p:cNvPr>
          <p:cNvGrpSpPr/>
          <p:nvPr/>
        </p:nvGrpSpPr>
        <p:grpSpPr>
          <a:xfrm>
            <a:off x="338223" y="6118255"/>
            <a:ext cx="2146774" cy="417444"/>
            <a:chOff x="417787" y="5966611"/>
            <a:chExt cx="3444848" cy="669856"/>
          </a:xfrm>
        </p:grpSpPr>
        <p:pic>
          <p:nvPicPr>
            <p:cNvPr id="5" name="Picture 4" descr="A close-up of a logo&#10;&#10;Description automatically generated">
              <a:extLst>
                <a:ext uri="{FF2B5EF4-FFF2-40B4-BE49-F238E27FC236}">
                  <a16:creationId xmlns:a16="http://schemas.microsoft.com/office/drawing/2014/main" id="{37EEB6E3-67CC-88D5-A21F-8A0B15D1EBA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7787" y="5966611"/>
              <a:ext cx="1563159" cy="669856"/>
            </a:xfrm>
            <a:prstGeom prst="rect">
              <a:avLst/>
            </a:prstGeom>
          </p:spPr>
        </p:pic>
        <p:pic>
          <p:nvPicPr>
            <p:cNvPr id="7" name="Picture 6">
              <a:extLst>
                <a:ext uri="{FF2B5EF4-FFF2-40B4-BE49-F238E27FC236}">
                  <a16:creationId xmlns:a16="http://schemas.microsoft.com/office/drawing/2014/main" id="{F5B40E18-2147-BFDB-1478-A63F8ED45AE0}"/>
                </a:ext>
              </a:extLst>
            </p:cNvPr>
            <p:cNvPicPr>
              <a:picLocks noChangeAspect="1"/>
            </p:cNvPicPr>
            <p:nvPr/>
          </p:nvPicPr>
          <p:blipFill>
            <a:blip r:embed="rId4"/>
            <a:stretch>
              <a:fillRect/>
            </a:stretch>
          </p:blipFill>
          <p:spPr>
            <a:xfrm>
              <a:off x="2524056" y="5966611"/>
              <a:ext cx="1338579" cy="669856"/>
            </a:xfrm>
            <a:prstGeom prst="rect">
              <a:avLst/>
            </a:prstGeom>
          </p:spPr>
        </p:pic>
      </p:grpSp>
      <p:grpSp>
        <p:nvGrpSpPr>
          <p:cNvPr id="2" name="Group 1">
            <a:extLst>
              <a:ext uri="{FF2B5EF4-FFF2-40B4-BE49-F238E27FC236}">
                <a16:creationId xmlns:a16="http://schemas.microsoft.com/office/drawing/2014/main" id="{09163459-0D89-9010-8260-DF67807D192B}"/>
              </a:ext>
            </a:extLst>
          </p:cNvPr>
          <p:cNvGrpSpPr/>
          <p:nvPr/>
        </p:nvGrpSpPr>
        <p:grpSpPr>
          <a:xfrm>
            <a:off x="8120080" y="6314459"/>
            <a:ext cx="3784056" cy="543541"/>
            <a:chOff x="2625774" y="5361148"/>
            <a:chExt cx="3784056" cy="543541"/>
          </a:xfrm>
        </p:grpSpPr>
        <p:pic>
          <p:nvPicPr>
            <p:cNvPr id="4" name="Picture 3" descr="A pink square with a white border&#10;&#10;AI-generated content may be incorrect.">
              <a:extLst>
                <a:ext uri="{FF2B5EF4-FFF2-40B4-BE49-F238E27FC236}">
                  <a16:creationId xmlns:a16="http://schemas.microsoft.com/office/drawing/2014/main" id="{245BCB8F-A785-57C4-6E50-BD3337BE19B9}"/>
                </a:ext>
              </a:extLst>
            </p:cNvPr>
            <p:cNvPicPr>
              <a:picLocks noChangeAspect="1"/>
            </p:cNvPicPr>
            <p:nvPr/>
          </p:nvPicPr>
          <p:blipFill>
            <a:blip r:embed="rId5">
              <a:extLst>
                <a:ext uri="{28A0092B-C50C-407E-A947-70E740481C1C}">
                  <a14:useLocalDpi xmlns:a14="http://schemas.microsoft.com/office/drawing/2010/main" val="0"/>
                </a:ext>
              </a:extLst>
            </a:blip>
            <a:srcRect b="46696"/>
            <a:stretch>
              <a:fillRect/>
            </a:stretch>
          </p:blipFill>
          <p:spPr>
            <a:xfrm>
              <a:off x="2625774" y="5361148"/>
              <a:ext cx="3610530" cy="543541"/>
            </a:xfrm>
            <a:prstGeom prst="rect">
              <a:avLst/>
            </a:prstGeom>
          </p:spPr>
        </p:pic>
        <p:sp>
          <p:nvSpPr>
            <p:cNvPr id="9" name="Text Box 2">
              <a:extLst>
                <a:ext uri="{FF2B5EF4-FFF2-40B4-BE49-F238E27FC236}">
                  <a16:creationId xmlns:a16="http://schemas.microsoft.com/office/drawing/2014/main" id="{F5F9B406-9505-BE27-0506-64C194F5F989}"/>
                </a:ext>
              </a:extLst>
            </p:cNvPr>
            <p:cNvSpPr txBox="1">
              <a:spLocks noChangeArrowheads="1"/>
            </p:cNvSpPr>
            <p:nvPr/>
          </p:nvSpPr>
          <p:spPr bwMode="auto">
            <a:xfrm>
              <a:off x="2864625" y="5451364"/>
              <a:ext cx="3545205" cy="310726"/>
            </a:xfrm>
            <a:prstGeom prst="rect">
              <a:avLst/>
            </a:prstGeom>
            <a:noFill/>
            <a:ln w="9525">
              <a:noFill/>
              <a:miter lim="800000"/>
              <a:headEnd/>
              <a:tailEnd/>
            </a:ln>
          </p:spPr>
          <p:txBody>
            <a:bodyPr rot="0" vert="horz" wrap="square" lIns="91440" tIns="45720" rIns="91440" bIns="45720" anchor="t" anchorCtr="0">
              <a:spAutoFit/>
            </a:bodyPr>
            <a:lstStyle/>
            <a:p>
              <a:pPr>
                <a:lnSpc>
                  <a:spcPct val="107000"/>
                </a:lnSpc>
                <a:spcAft>
                  <a:spcPts val="800"/>
                </a:spcAft>
              </a:pPr>
              <a:r>
                <a:rPr lang="en-US" sz="1400" b="1" kern="100" dirty="0">
                  <a:solidFill>
                    <a:srgbClr val="FFFFFF"/>
                  </a:solidFill>
                  <a:latin typeface="Rubik SemiBold" pitchFamily="2" charset="-79"/>
                  <a:ea typeface="Aptos" panose="020B0004020202020204" pitchFamily="34" charset="0"/>
                  <a:cs typeface="Rubik SemiBold" pitchFamily="2" charset="-79"/>
                </a:rPr>
                <a:t>Making voting easier for everyone</a:t>
              </a:r>
              <a:endParaRPr lang="en-GB" sz="1400" b="1" kern="100" dirty="0">
                <a:solidFill>
                  <a:srgbClr val="CC3E8E"/>
                </a:solidFill>
                <a:effectLst/>
                <a:latin typeface="Rubik SemiBold" pitchFamily="2" charset="-79"/>
                <a:ea typeface="Aptos" panose="020B0004020202020204" pitchFamily="34" charset="0"/>
                <a:cs typeface="Rubik SemiBold" pitchFamily="2" charset="-79"/>
              </a:endParaRPr>
            </a:p>
          </p:txBody>
        </p:sp>
      </p:grpSp>
      <p:sp>
        <p:nvSpPr>
          <p:cNvPr id="12" name="Rectangle 11">
            <a:extLst>
              <a:ext uri="{FF2B5EF4-FFF2-40B4-BE49-F238E27FC236}">
                <a16:creationId xmlns:a16="http://schemas.microsoft.com/office/drawing/2014/main" id="{3BB8CDBB-8CE5-6DE6-41E1-B22AA04211EC}"/>
              </a:ext>
            </a:extLst>
          </p:cNvPr>
          <p:cNvSpPr/>
          <p:nvPr/>
        </p:nvSpPr>
        <p:spPr>
          <a:xfrm>
            <a:off x="-25648" y="-51296"/>
            <a:ext cx="12208487" cy="1090043"/>
          </a:xfrm>
          <a:prstGeom prst="rect">
            <a:avLst/>
          </a:prstGeom>
          <a:solidFill>
            <a:srgbClr val="DDFC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B4F24544-1DB5-4B75-DE6E-CD8B6B516879}"/>
              </a:ext>
            </a:extLst>
          </p:cNvPr>
          <p:cNvSpPr txBox="1"/>
          <p:nvPr/>
        </p:nvSpPr>
        <p:spPr>
          <a:xfrm>
            <a:off x="296519" y="115416"/>
            <a:ext cx="7492460"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200" b="1" u="sng">
                <a:latin typeface="Aptos"/>
              </a:rPr>
              <a:t>How do we register to vote? - Online</a:t>
            </a:r>
            <a:endParaRPr lang="en-US"/>
          </a:p>
          <a:p>
            <a:pPr algn="l"/>
            <a:endParaRPr lang="en-GB"/>
          </a:p>
        </p:txBody>
      </p:sp>
      <p:pic>
        <p:nvPicPr>
          <p:cNvPr id="6" name="Picture 5" descr="A screenshot of a Register to vote form from the Electoral Commission website.">
            <a:extLst>
              <a:ext uri="{FF2B5EF4-FFF2-40B4-BE49-F238E27FC236}">
                <a16:creationId xmlns:a16="http://schemas.microsoft.com/office/drawing/2014/main" id="{69376C44-C702-8527-6598-37A0D0780E12}"/>
              </a:ext>
            </a:extLst>
          </p:cNvPr>
          <p:cNvPicPr>
            <a:picLocks noChangeAspect="1"/>
          </p:cNvPicPr>
          <p:nvPr/>
        </p:nvPicPr>
        <p:blipFill>
          <a:blip r:embed="rId6"/>
          <a:stretch>
            <a:fillRect/>
          </a:stretch>
        </p:blipFill>
        <p:spPr>
          <a:xfrm>
            <a:off x="1647840" y="721832"/>
            <a:ext cx="4880480" cy="5267081"/>
          </a:xfrm>
          <a:prstGeom prst="rect">
            <a:avLst/>
          </a:prstGeom>
          <a:ln>
            <a:noFill/>
          </a:ln>
          <a:effectLst>
            <a:outerShdw blurRad="190500" algn="tl" rotWithShape="0">
              <a:srgbClr val="000000">
                <a:alpha val="70000"/>
              </a:srgbClr>
            </a:outerShdw>
          </a:effectLst>
        </p:spPr>
      </p:pic>
      <p:sp>
        <p:nvSpPr>
          <p:cNvPr id="15" name="TextBox 14">
            <a:extLst>
              <a:ext uri="{FF2B5EF4-FFF2-40B4-BE49-F238E27FC236}">
                <a16:creationId xmlns:a16="http://schemas.microsoft.com/office/drawing/2014/main" id="{0EEF47DF-C9CD-AD5B-76CB-BD088C6EE339}"/>
              </a:ext>
            </a:extLst>
          </p:cNvPr>
          <p:cNvSpPr txBox="1"/>
          <p:nvPr/>
        </p:nvSpPr>
        <p:spPr>
          <a:xfrm>
            <a:off x="7298918" y="4550776"/>
            <a:ext cx="4880480" cy="1569660"/>
          </a:xfrm>
          <a:prstGeom prst="rect">
            <a:avLst/>
          </a:prstGeom>
          <a:solidFill>
            <a:schemeClr val="accent6">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latin typeface="Aptos"/>
              </a:rPr>
              <a:t>Here, you can also find more information about applying to vote by post, as well as different ways to vote.</a:t>
            </a:r>
          </a:p>
        </p:txBody>
      </p:sp>
      <p:cxnSp>
        <p:nvCxnSpPr>
          <p:cNvPr id="16" name="Straight Arrow Connector 15">
            <a:extLst>
              <a:ext uri="{FF2B5EF4-FFF2-40B4-BE49-F238E27FC236}">
                <a16:creationId xmlns:a16="http://schemas.microsoft.com/office/drawing/2014/main" id="{45F65860-F9B8-EF93-2AA3-2DED75939820}"/>
              </a:ext>
            </a:extLst>
          </p:cNvPr>
          <p:cNvCxnSpPr>
            <a:cxnSpLocks/>
          </p:cNvCxnSpPr>
          <p:nvPr/>
        </p:nvCxnSpPr>
        <p:spPr>
          <a:xfrm flipH="1" flipV="1">
            <a:off x="6208776" y="4773168"/>
            <a:ext cx="1090142" cy="528504"/>
          </a:xfrm>
          <a:prstGeom prst="straightConnector1">
            <a:avLst/>
          </a:prstGeom>
          <a:ln w="57150">
            <a:tailEnd type="triangle"/>
          </a:ln>
        </p:spPr>
        <p:style>
          <a:lnRef idx="2">
            <a:schemeClr val="accent1"/>
          </a:lnRef>
          <a:fillRef idx="0">
            <a:schemeClr val="accent1"/>
          </a:fillRef>
          <a:effectRef idx="1">
            <a:schemeClr val="accent1"/>
          </a:effectRef>
          <a:fontRef idx="minor">
            <a:schemeClr val="tx1"/>
          </a:fontRef>
        </p:style>
      </p:cxnSp>
      <p:pic>
        <p:nvPicPr>
          <p:cNvPr id="18" name="Picture 17">
            <a:extLst>
              <a:ext uri="{FF2B5EF4-FFF2-40B4-BE49-F238E27FC236}">
                <a16:creationId xmlns:a16="http://schemas.microsoft.com/office/drawing/2014/main" id="{FE89CD8B-098D-E909-B71B-7212A20CC3D1}"/>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8376314" y="1157355"/>
            <a:ext cx="2724586" cy="2538750"/>
          </a:xfrm>
          <a:prstGeom prst="rect">
            <a:avLst/>
          </a:prstGeom>
        </p:spPr>
      </p:pic>
    </p:spTree>
    <p:extLst>
      <p:ext uri="{BB962C8B-B14F-4D97-AF65-F5344CB8AC3E}">
        <p14:creationId xmlns:p14="http://schemas.microsoft.com/office/powerpoint/2010/main" val="2509824945"/>
      </p:ext>
    </p:extLst>
  </p:cSld>
  <p:clrMapOvr>
    <a:masterClrMapping/>
  </p:clrMapOvr>
  <mc:AlternateContent xmlns:mc="http://schemas.openxmlformats.org/markup-compatibility/2006" xmlns:p14="http://schemas.microsoft.com/office/powerpoint/2010/main">
    <mc:Choice Requires="p14">
      <p:transition spd="slow" p14:dur="2000" advTm="10845"/>
    </mc:Choice>
    <mc:Fallback xmlns="">
      <p:transition spd="slow" advTm="10845"/>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0D5EE7-A214-752F-5C11-63A94AE28DAC}"/>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687F6DFD-0B69-5EFA-6CAB-3FDC9229124F}"/>
              </a:ext>
            </a:extLst>
          </p:cNvPr>
          <p:cNvGrpSpPr/>
          <p:nvPr/>
        </p:nvGrpSpPr>
        <p:grpSpPr>
          <a:xfrm>
            <a:off x="338223" y="6118255"/>
            <a:ext cx="2146774" cy="417444"/>
            <a:chOff x="417787" y="5966611"/>
            <a:chExt cx="3444848" cy="669856"/>
          </a:xfrm>
        </p:grpSpPr>
        <p:pic>
          <p:nvPicPr>
            <p:cNvPr id="5" name="Picture 4" descr="A close-up of a logo&#10;&#10;Description automatically generated">
              <a:extLst>
                <a:ext uri="{FF2B5EF4-FFF2-40B4-BE49-F238E27FC236}">
                  <a16:creationId xmlns:a16="http://schemas.microsoft.com/office/drawing/2014/main" id="{9D9C92E1-4ED7-5DAE-620C-84CC0E8B00E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7787" y="5966611"/>
              <a:ext cx="1563159" cy="669856"/>
            </a:xfrm>
            <a:prstGeom prst="rect">
              <a:avLst/>
            </a:prstGeom>
          </p:spPr>
        </p:pic>
        <p:pic>
          <p:nvPicPr>
            <p:cNvPr id="7" name="Picture 6">
              <a:extLst>
                <a:ext uri="{FF2B5EF4-FFF2-40B4-BE49-F238E27FC236}">
                  <a16:creationId xmlns:a16="http://schemas.microsoft.com/office/drawing/2014/main" id="{54017B8D-0BED-75DD-D0D0-87589248B3CB}"/>
                </a:ext>
              </a:extLst>
            </p:cNvPr>
            <p:cNvPicPr>
              <a:picLocks noChangeAspect="1"/>
            </p:cNvPicPr>
            <p:nvPr/>
          </p:nvPicPr>
          <p:blipFill>
            <a:blip r:embed="rId4"/>
            <a:stretch>
              <a:fillRect/>
            </a:stretch>
          </p:blipFill>
          <p:spPr>
            <a:xfrm>
              <a:off x="2524056" y="5966611"/>
              <a:ext cx="1338579" cy="669856"/>
            </a:xfrm>
            <a:prstGeom prst="rect">
              <a:avLst/>
            </a:prstGeom>
          </p:spPr>
        </p:pic>
      </p:grpSp>
      <p:grpSp>
        <p:nvGrpSpPr>
          <p:cNvPr id="2" name="Group 1">
            <a:extLst>
              <a:ext uri="{FF2B5EF4-FFF2-40B4-BE49-F238E27FC236}">
                <a16:creationId xmlns:a16="http://schemas.microsoft.com/office/drawing/2014/main" id="{BA00BDD0-99F2-EAFC-5233-73AB982EB946}"/>
              </a:ext>
            </a:extLst>
          </p:cNvPr>
          <p:cNvGrpSpPr/>
          <p:nvPr/>
        </p:nvGrpSpPr>
        <p:grpSpPr>
          <a:xfrm>
            <a:off x="8120080" y="6314459"/>
            <a:ext cx="3784056" cy="543541"/>
            <a:chOff x="2625774" y="5361148"/>
            <a:chExt cx="3784056" cy="543541"/>
          </a:xfrm>
        </p:grpSpPr>
        <p:pic>
          <p:nvPicPr>
            <p:cNvPr id="4" name="Picture 3" descr="A pink square with a white border&#10;&#10;AI-generated content may be incorrect.">
              <a:extLst>
                <a:ext uri="{FF2B5EF4-FFF2-40B4-BE49-F238E27FC236}">
                  <a16:creationId xmlns:a16="http://schemas.microsoft.com/office/drawing/2014/main" id="{24F9F374-F4FF-5D00-45B8-E38A5798C713}"/>
                </a:ext>
              </a:extLst>
            </p:cNvPr>
            <p:cNvPicPr>
              <a:picLocks noChangeAspect="1"/>
            </p:cNvPicPr>
            <p:nvPr/>
          </p:nvPicPr>
          <p:blipFill>
            <a:blip r:embed="rId5">
              <a:extLst>
                <a:ext uri="{28A0092B-C50C-407E-A947-70E740481C1C}">
                  <a14:useLocalDpi xmlns:a14="http://schemas.microsoft.com/office/drawing/2010/main" val="0"/>
                </a:ext>
              </a:extLst>
            </a:blip>
            <a:srcRect b="46696"/>
            <a:stretch>
              <a:fillRect/>
            </a:stretch>
          </p:blipFill>
          <p:spPr>
            <a:xfrm>
              <a:off x="2625774" y="5361148"/>
              <a:ext cx="3610530" cy="543541"/>
            </a:xfrm>
            <a:prstGeom prst="rect">
              <a:avLst/>
            </a:prstGeom>
          </p:spPr>
        </p:pic>
        <p:sp>
          <p:nvSpPr>
            <p:cNvPr id="9" name="Text Box 2">
              <a:extLst>
                <a:ext uri="{FF2B5EF4-FFF2-40B4-BE49-F238E27FC236}">
                  <a16:creationId xmlns:a16="http://schemas.microsoft.com/office/drawing/2014/main" id="{5B50CDDF-0D78-806F-55C3-F599A06077A0}"/>
                </a:ext>
              </a:extLst>
            </p:cNvPr>
            <p:cNvSpPr txBox="1">
              <a:spLocks noChangeArrowheads="1"/>
            </p:cNvSpPr>
            <p:nvPr/>
          </p:nvSpPr>
          <p:spPr bwMode="auto">
            <a:xfrm>
              <a:off x="2864625" y="5451364"/>
              <a:ext cx="3545205" cy="310726"/>
            </a:xfrm>
            <a:prstGeom prst="rect">
              <a:avLst/>
            </a:prstGeom>
            <a:noFill/>
            <a:ln w="9525">
              <a:noFill/>
              <a:miter lim="800000"/>
              <a:headEnd/>
              <a:tailEnd/>
            </a:ln>
          </p:spPr>
          <p:txBody>
            <a:bodyPr rot="0" vert="horz" wrap="square" lIns="91440" tIns="45720" rIns="91440" bIns="45720" anchor="t" anchorCtr="0">
              <a:spAutoFit/>
            </a:bodyPr>
            <a:lstStyle/>
            <a:p>
              <a:pPr>
                <a:lnSpc>
                  <a:spcPct val="107000"/>
                </a:lnSpc>
                <a:spcAft>
                  <a:spcPts val="800"/>
                </a:spcAft>
              </a:pPr>
              <a:r>
                <a:rPr lang="en-US" sz="1400" b="1" kern="100" dirty="0">
                  <a:solidFill>
                    <a:srgbClr val="FFFFFF"/>
                  </a:solidFill>
                  <a:latin typeface="Rubik SemiBold" pitchFamily="2" charset="-79"/>
                  <a:ea typeface="Aptos" panose="020B0004020202020204" pitchFamily="34" charset="0"/>
                  <a:cs typeface="Rubik SemiBold" pitchFamily="2" charset="-79"/>
                </a:rPr>
                <a:t>Making voting easier for everyone</a:t>
              </a:r>
              <a:endParaRPr lang="en-GB" sz="1400" b="1" kern="100" dirty="0">
                <a:solidFill>
                  <a:srgbClr val="CC3E8E"/>
                </a:solidFill>
                <a:effectLst/>
                <a:latin typeface="Rubik SemiBold" pitchFamily="2" charset="-79"/>
                <a:ea typeface="Aptos" panose="020B0004020202020204" pitchFamily="34" charset="0"/>
                <a:cs typeface="Rubik SemiBold" pitchFamily="2" charset="-79"/>
              </a:endParaRPr>
            </a:p>
          </p:txBody>
        </p:sp>
      </p:grpSp>
      <p:sp>
        <p:nvSpPr>
          <p:cNvPr id="12" name="Rectangle 11">
            <a:extLst>
              <a:ext uri="{FF2B5EF4-FFF2-40B4-BE49-F238E27FC236}">
                <a16:creationId xmlns:a16="http://schemas.microsoft.com/office/drawing/2014/main" id="{2BB0E3ED-9C5B-A65D-C123-1561973125B1}"/>
              </a:ext>
            </a:extLst>
          </p:cNvPr>
          <p:cNvSpPr/>
          <p:nvPr/>
        </p:nvSpPr>
        <p:spPr>
          <a:xfrm>
            <a:off x="-25648" y="-51296"/>
            <a:ext cx="12208487" cy="1090043"/>
          </a:xfrm>
          <a:prstGeom prst="rect">
            <a:avLst/>
          </a:prstGeom>
          <a:solidFill>
            <a:srgbClr val="DDFC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FCFD631D-E06F-0988-D2D1-C74295E18E02}"/>
              </a:ext>
            </a:extLst>
          </p:cNvPr>
          <p:cNvSpPr txBox="1"/>
          <p:nvPr/>
        </p:nvSpPr>
        <p:spPr>
          <a:xfrm>
            <a:off x="296519" y="115416"/>
            <a:ext cx="7492460"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200" b="1" u="sng">
                <a:latin typeface="Aptos"/>
              </a:rPr>
              <a:t>How do we register to vote? - Online</a:t>
            </a:r>
            <a:endParaRPr lang="en-US"/>
          </a:p>
          <a:p>
            <a:pPr algn="l"/>
            <a:endParaRPr lang="en-GB"/>
          </a:p>
        </p:txBody>
      </p:sp>
      <p:pic>
        <p:nvPicPr>
          <p:cNvPr id="8" name="Picture 7" descr="A screenshot of a voting form&#10;">
            <a:extLst>
              <a:ext uri="{FF2B5EF4-FFF2-40B4-BE49-F238E27FC236}">
                <a16:creationId xmlns:a16="http://schemas.microsoft.com/office/drawing/2014/main" id="{2D461723-DB25-0C5D-8773-A888934376CB}"/>
              </a:ext>
            </a:extLst>
          </p:cNvPr>
          <p:cNvPicPr>
            <a:picLocks noChangeAspect="1"/>
          </p:cNvPicPr>
          <p:nvPr/>
        </p:nvPicPr>
        <p:blipFill>
          <a:blip r:embed="rId6"/>
          <a:stretch>
            <a:fillRect/>
          </a:stretch>
        </p:blipFill>
        <p:spPr>
          <a:xfrm>
            <a:off x="3360378" y="873965"/>
            <a:ext cx="4417021" cy="5110069"/>
          </a:xfrm>
          <a:prstGeom prst="rect">
            <a:avLst/>
          </a:prstGeom>
          <a:ln>
            <a:noFill/>
          </a:ln>
          <a:effectLst>
            <a:outerShdw blurRad="190500" algn="tl" rotWithShape="0">
              <a:srgbClr val="000000">
                <a:alpha val="70000"/>
              </a:srgbClr>
            </a:outerShdw>
          </a:effectLst>
        </p:spPr>
      </p:pic>
      <p:pic>
        <p:nvPicPr>
          <p:cNvPr id="13" name="Picture 12">
            <a:extLst>
              <a:ext uri="{FF2B5EF4-FFF2-40B4-BE49-F238E27FC236}">
                <a16:creationId xmlns:a16="http://schemas.microsoft.com/office/drawing/2014/main" id="{9A902C9C-55C0-5737-2F70-6266F454690A}"/>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8376314" y="1157355"/>
            <a:ext cx="2724586" cy="2538750"/>
          </a:xfrm>
          <a:prstGeom prst="rect">
            <a:avLst/>
          </a:prstGeom>
        </p:spPr>
      </p:pic>
    </p:spTree>
    <p:extLst>
      <p:ext uri="{BB962C8B-B14F-4D97-AF65-F5344CB8AC3E}">
        <p14:creationId xmlns:p14="http://schemas.microsoft.com/office/powerpoint/2010/main" val="3658001673"/>
      </p:ext>
    </p:extLst>
  </p:cSld>
  <p:clrMapOvr>
    <a:masterClrMapping/>
  </p:clrMapOvr>
  <mc:AlternateContent xmlns:mc="http://schemas.openxmlformats.org/markup-compatibility/2006" xmlns:p14="http://schemas.microsoft.com/office/powerpoint/2010/main">
    <mc:Choice Requires="p14">
      <p:transition spd="slow" p14:dur="2000" advTm="10845"/>
    </mc:Choice>
    <mc:Fallback xmlns="">
      <p:transition spd="slow" advTm="10845"/>
    </mc:Fallback>
  </mc:AlternateContent>
</p:sld>
</file>

<file path=ppt/theme/theme1.xml><?xml version="1.0" encoding="utf-8"?>
<a:theme xmlns:a="http://schemas.openxmlformats.org/drawingml/2006/main" name="Office Theme">
  <a:themeElements>
    <a:clrScheme name="NDTi brand colours">
      <a:dk1>
        <a:srgbClr val="181C41"/>
      </a:dk1>
      <a:lt1>
        <a:sysClr val="window" lastClr="FFFFFF"/>
      </a:lt1>
      <a:dk2>
        <a:srgbClr val="181C41"/>
      </a:dk2>
      <a:lt2>
        <a:srgbClr val="E8E8E8"/>
      </a:lt2>
      <a:accent1>
        <a:srgbClr val="0066A9"/>
      </a:accent1>
      <a:accent2>
        <a:srgbClr val="EC6755"/>
      </a:accent2>
      <a:accent3>
        <a:srgbClr val="008577"/>
      </a:accent3>
      <a:accent4>
        <a:srgbClr val="CC3E8E"/>
      </a:accent4>
      <a:accent5>
        <a:srgbClr val="E8A6CC"/>
      </a:accent5>
      <a:accent6>
        <a:srgbClr val="77CEC2"/>
      </a:accent6>
      <a:hlink>
        <a:srgbClr val="0066A9"/>
      </a:hlink>
      <a:folHlink>
        <a:srgbClr val="008577"/>
      </a:folHlink>
    </a:clrScheme>
    <a:fontScheme name="NDTi brand font (Rubik)">
      <a:majorFont>
        <a:latin typeface="Rubik"/>
        <a:ea typeface=""/>
        <a:cs typeface=""/>
      </a:majorFont>
      <a:minorFont>
        <a:latin typeface="Rubi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owerPoint branded template away days.pptx" id="{5CD5A5F6-6876-43E7-8C54-5272B75CC6DA}" vid="{DF5A6B58-91DC-44B9-865F-9E3332E7EEE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CB4FC041E01A54CAB06A8177D37DD8E" ma:contentTypeVersion="19" ma:contentTypeDescription="Create a new document." ma:contentTypeScope="" ma:versionID="0bd42f949c74f104f309bc0da56c6c6b">
  <xsd:schema xmlns:xsd="http://www.w3.org/2001/XMLSchema" xmlns:xs="http://www.w3.org/2001/XMLSchema" xmlns:p="http://schemas.microsoft.com/office/2006/metadata/properties" xmlns:ns2="37251901-4013-4bec-b599-309e06df15e6" xmlns:ns3="a4ba1e99-d551-4d8e-9a0f-948960be3f8a" xmlns:ns4="1dbf5afa-48de-4a31-a281-d5404744caed" targetNamespace="http://schemas.microsoft.com/office/2006/metadata/properties" ma:root="true" ma:fieldsID="252444939649963ca3eb63183014dbe2" ns2:_="" ns3:_="" ns4:_="">
    <xsd:import namespace="37251901-4013-4bec-b599-309e06df15e6"/>
    <xsd:import namespace="a4ba1e99-d551-4d8e-9a0f-948960be3f8a"/>
    <xsd:import namespace="1dbf5afa-48de-4a31-a281-d5404744cae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Location"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7251901-4013-4bec-b599-309e06df15e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9cb60a3e-0406-48f8-bbfc-0685756c0e1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4ba1e99-d551-4d8e-9a0f-948960be3f8a"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dbf5afa-48de-4a31-a281-d5404744caed"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62a7e6ee-c30f-4a0f-a16c-3e25c58fcfe3}" ma:internalName="TaxCatchAll" ma:showField="CatchAllData" ma:web="a4ba1e99-d551-4d8e-9a0f-948960be3f8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7251901-4013-4bec-b599-309e06df15e6">
      <Terms xmlns="http://schemas.microsoft.com/office/infopath/2007/PartnerControls"/>
    </lcf76f155ced4ddcb4097134ff3c332f>
    <TaxCatchAll xmlns="1dbf5afa-48de-4a31-a281-d5404744caed" xsi:nil="true"/>
  </documentManagement>
</p:properties>
</file>

<file path=customXml/itemProps1.xml><?xml version="1.0" encoding="utf-8"?>
<ds:datastoreItem xmlns:ds="http://schemas.openxmlformats.org/officeDocument/2006/customXml" ds:itemID="{C31C2488-0E3B-45DF-A16A-A6C9599B4855}">
  <ds:schemaRefs>
    <ds:schemaRef ds:uri="http://schemas.microsoft.com/sharepoint/v3/contenttype/forms"/>
  </ds:schemaRefs>
</ds:datastoreItem>
</file>

<file path=customXml/itemProps2.xml><?xml version="1.0" encoding="utf-8"?>
<ds:datastoreItem xmlns:ds="http://schemas.openxmlformats.org/officeDocument/2006/customXml" ds:itemID="{64E6E369-0893-485F-942F-CCF448922A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7251901-4013-4bec-b599-309e06df15e6"/>
    <ds:schemaRef ds:uri="a4ba1e99-d551-4d8e-9a0f-948960be3f8a"/>
    <ds:schemaRef ds:uri="1dbf5afa-48de-4a31-a281-d5404744cae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F132D1C-2284-428B-9AA7-03A0CBBD65F8}">
  <ds:schemaRefs>
    <ds:schemaRef ds:uri="http://schemas.openxmlformats.org/package/2006/metadata/core-properties"/>
    <ds:schemaRef ds:uri="f1dc5fc2-22f3-4bac-b797-10482b60afd2"/>
    <ds:schemaRef ds:uri="http://www.w3.org/XML/1998/namespace"/>
    <ds:schemaRef ds:uri="http://purl.org/dc/terms/"/>
    <ds:schemaRef ds:uri="http://purl.org/dc/dcmitype/"/>
    <ds:schemaRef ds:uri="http://schemas.microsoft.com/office/2006/documentManagement/types"/>
    <ds:schemaRef ds:uri="http://schemas.microsoft.com/office/infopath/2007/PartnerControls"/>
    <ds:schemaRef ds:uri="f7a21c50-850a-48c9-9159-ebcceee7c0e4"/>
    <ds:schemaRef ds:uri="http://schemas.microsoft.com/office/2006/metadata/properties"/>
    <ds:schemaRef ds:uri="http://purl.org/dc/elements/1.1/"/>
    <ds:schemaRef ds:uri="37251901-4013-4bec-b599-309e06df15e6"/>
    <ds:schemaRef ds:uri="1dbf5afa-48de-4a31-a281-d5404744caed"/>
  </ds:schemaRefs>
</ds:datastoreItem>
</file>

<file path=docProps/app.xml><?xml version="1.0" encoding="utf-8"?>
<Properties xmlns="http://schemas.openxmlformats.org/officeDocument/2006/extended-properties" xmlns:vt="http://schemas.openxmlformats.org/officeDocument/2006/docPropsVTypes">
  <Template>NDTi PowerPoint branded template </Template>
  <TotalTime>689</TotalTime>
  <Words>2234</Words>
  <Application>Microsoft Office PowerPoint</Application>
  <PresentationFormat>Widescreen</PresentationFormat>
  <Paragraphs>167</Paragraphs>
  <Slides>25</Slides>
  <Notes>24</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Aptos</vt:lpstr>
      <vt:lpstr>Arial</vt:lpstr>
      <vt:lpstr>Arial,Sans-Serif</vt:lpstr>
      <vt:lpstr>Rubik</vt:lpstr>
      <vt:lpstr>Rubik Light</vt:lpstr>
      <vt:lpstr>Rubik SemiBold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Richard Dresser</dc:creator>
  <cp:lastModifiedBy>Richard Dresser</cp:lastModifiedBy>
  <cp:revision>512</cp:revision>
  <dcterms:created xsi:type="dcterms:W3CDTF">2025-11-14T15:25:27Z</dcterms:created>
  <dcterms:modified xsi:type="dcterms:W3CDTF">2026-06-08T08:50:13Z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0x0101009CB4FC041E01A54CAB06A8177D37DD8E</vt:lpwstr>
  </property>
  <property fmtid="{D5CDD505-2E9C-101B-9397-08002B2CF9AE}" pid="3" name="MediaServiceImageTags">
    <vt:lpwstr/>
  </property>
  <property fmtid="{D5CDD505-2E9C-101B-9397-08002B2CF9AE}" pid="4" name="Order">
    <vt:r8>11800</vt:r8>
  </property>
  <property fmtid="{D5CDD505-2E9C-101B-9397-08002B2CF9AE}" pid="5" name="xd_Signature">
    <vt:bool>false</vt:bool>
  </property>
  <property fmtid="{D5CDD505-2E9C-101B-9397-08002B2CF9AE}" pid="6" name="xd_ProgID">
    <vt:lpwstr/>
  </property>
  <property fmtid="{D5CDD505-2E9C-101B-9397-08002B2CF9AE}" pid="7" name="TriggerFlowInfo">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_dlc_DocIdItemGuid">
    <vt:lpwstr>53f6e7f4-6984-4a11-99f6-f84b4aa5be85</vt:lpwstr>
  </property>
</Properties>
</file>