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474FCA81-2354-4E6D-AA2A-0CD664D5C606}">
          <p14:sldIdLst>
            <p14:sldId id="256"/>
            <p14:sldId id="257"/>
            <p14:sldId id="258"/>
            <p14:sldId id="259"/>
            <p14:sldId id="26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C6755"/>
    <a:srgbClr val="1E1F40"/>
    <a:srgbClr val="2A7DE1"/>
    <a:srgbClr val="3E1C4E"/>
    <a:srgbClr val="1B7F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164742C-2667-4D0F-B7A5-4324A708050A}" v="14" dt="2025-10-08T10:39:50.22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386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orna Crouch" userId="10d434dc-9336-44ad-9173-5bf196c98237" providerId="ADAL" clId="{8164742C-2667-4D0F-B7A5-4324A708050A}"/>
    <pc:docChg chg="custSel modSld">
      <pc:chgData name="Lorna Crouch" userId="10d434dc-9336-44ad-9173-5bf196c98237" providerId="ADAL" clId="{8164742C-2667-4D0F-B7A5-4324A708050A}" dt="2025-10-08T10:40:55.231" v="103" actId="207"/>
      <pc:docMkLst>
        <pc:docMk/>
      </pc:docMkLst>
      <pc:sldChg chg="addSp delSp modSp mod">
        <pc:chgData name="Lorna Crouch" userId="10d434dc-9336-44ad-9173-5bf196c98237" providerId="ADAL" clId="{8164742C-2667-4D0F-B7A5-4324A708050A}" dt="2025-10-08T10:39:50.227" v="102"/>
        <pc:sldMkLst>
          <pc:docMk/>
          <pc:sldMk cId="197246938" sldId="256"/>
        </pc:sldMkLst>
        <pc:spChg chg="mod">
          <ac:chgData name="Lorna Crouch" userId="10d434dc-9336-44ad-9173-5bf196c98237" providerId="ADAL" clId="{8164742C-2667-4D0F-B7A5-4324A708050A}" dt="2025-10-08T09:52:42.636" v="38" actId="255"/>
          <ac:spMkLst>
            <pc:docMk/>
            <pc:sldMk cId="197246938" sldId="256"/>
            <ac:spMk id="10" creationId="{E67521BD-7799-0D12-D6AA-E92058D9F820}"/>
          </ac:spMkLst>
        </pc:spChg>
        <pc:spChg chg="mod">
          <ac:chgData name="Lorna Crouch" userId="10d434dc-9336-44ad-9173-5bf196c98237" providerId="ADAL" clId="{8164742C-2667-4D0F-B7A5-4324A708050A}" dt="2025-10-08T09:53:12.207" v="39"/>
          <ac:spMkLst>
            <pc:docMk/>
            <pc:sldMk cId="197246938" sldId="256"/>
            <ac:spMk id="11" creationId="{1D3D35A2-1D64-BE0D-0BA5-C4DF1BCFE39F}"/>
          </ac:spMkLst>
        </pc:spChg>
        <pc:spChg chg="mod">
          <ac:chgData name="Lorna Crouch" userId="10d434dc-9336-44ad-9173-5bf196c98237" providerId="ADAL" clId="{8164742C-2667-4D0F-B7A5-4324A708050A}" dt="2025-10-08T09:31:18.526" v="1" actId="207"/>
          <ac:spMkLst>
            <pc:docMk/>
            <pc:sldMk cId="197246938" sldId="256"/>
            <ac:spMk id="13" creationId="{F1B01920-2617-72CE-554D-3E1C43FCFB69}"/>
          </ac:spMkLst>
        </pc:spChg>
        <pc:spChg chg="mod">
          <ac:chgData name="Lorna Crouch" userId="10d434dc-9336-44ad-9173-5bf196c98237" providerId="ADAL" clId="{8164742C-2667-4D0F-B7A5-4324A708050A}" dt="2025-10-08T09:42:35.999" v="28"/>
          <ac:spMkLst>
            <pc:docMk/>
            <pc:sldMk cId="197246938" sldId="256"/>
            <ac:spMk id="16" creationId="{6F0ABC0F-5191-E2B9-C82A-0DAF1C49C799}"/>
          </ac:spMkLst>
        </pc:spChg>
        <pc:picChg chg="add mod">
          <ac:chgData name="Lorna Crouch" userId="10d434dc-9336-44ad-9173-5bf196c98237" providerId="ADAL" clId="{8164742C-2667-4D0F-B7A5-4324A708050A}" dt="2025-10-08T10:39:50.227" v="102"/>
          <ac:picMkLst>
            <pc:docMk/>
            <pc:sldMk cId="197246938" sldId="256"/>
            <ac:picMk id="2" creationId="{FD3DCE65-12C5-755B-A1BB-AF6D2CF53FFC}"/>
          </ac:picMkLst>
        </pc:picChg>
        <pc:picChg chg="del">
          <ac:chgData name="Lorna Crouch" userId="10d434dc-9336-44ad-9173-5bf196c98237" providerId="ADAL" clId="{8164742C-2667-4D0F-B7A5-4324A708050A}" dt="2025-10-08T10:39:47.253" v="101" actId="478"/>
          <ac:picMkLst>
            <pc:docMk/>
            <pc:sldMk cId="197246938" sldId="256"/>
            <ac:picMk id="15" creationId="{46C863A9-BAC3-216F-A3CD-5EF66E2A620B}"/>
          </ac:picMkLst>
        </pc:picChg>
      </pc:sldChg>
      <pc:sldChg chg="addSp delSp modSp mod">
        <pc:chgData name="Lorna Crouch" userId="10d434dc-9336-44ad-9173-5bf196c98237" providerId="ADAL" clId="{8164742C-2667-4D0F-B7A5-4324A708050A}" dt="2025-10-08T10:34:05.262" v="46" actId="1076"/>
        <pc:sldMkLst>
          <pc:docMk/>
          <pc:sldMk cId="859539235" sldId="257"/>
        </pc:sldMkLst>
        <pc:spChg chg="add mod">
          <ac:chgData name="Lorna Crouch" userId="10d434dc-9336-44ad-9173-5bf196c98237" providerId="ADAL" clId="{8164742C-2667-4D0F-B7A5-4324A708050A}" dt="2025-10-08T09:42:55.449" v="30"/>
          <ac:spMkLst>
            <pc:docMk/>
            <pc:sldMk cId="859539235" sldId="257"/>
            <ac:spMk id="3" creationId="{086841E9-CAEE-1563-0C6F-8ED15EE2EF46}"/>
          </ac:spMkLst>
        </pc:spChg>
        <pc:spChg chg="mod">
          <ac:chgData name="Lorna Crouch" userId="10d434dc-9336-44ad-9173-5bf196c98237" providerId="ADAL" clId="{8164742C-2667-4D0F-B7A5-4324A708050A}" dt="2025-10-08T10:33:39.635" v="44"/>
          <ac:spMkLst>
            <pc:docMk/>
            <pc:sldMk cId="859539235" sldId="257"/>
            <ac:spMk id="8" creationId="{5EE0AE39-B5AE-BA5B-94B3-06F40F1EF7C5}"/>
          </ac:spMkLst>
        </pc:spChg>
        <pc:spChg chg="mod">
          <ac:chgData name="Lorna Crouch" userId="10d434dc-9336-44ad-9173-5bf196c98237" providerId="ADAL" clId="{8164742C-2667-4D0F-B7A5-4324A708050A}" dt="2025-10-08T10:34:05.262" v="46" actId="1076"/>
          <ac:spMkLst>
            <pc:docMk/>
            <pc:sldMk cId="859539235" sldId="257"/>
            <ac:spMk id="9" creationId="{27EBE3EE-1A06-233D-7B20-FC65782CD9E2}"/>
          </ac:spMkLst>
        </pc:spChg>
        <pc:spChg chg="mod">
          <ac:chgData name="Lorna Crouch" userId="10d434dc-9336-44ad-9173-5bf196c98237" providerId="ADAL" clId="{8164742C-2667-4D0F-B7A5-4324A708050A}" dt="2025-10-08T09:32:04.417" v="4"/>
          <ac:spMkLst>
            <pc:docMk/>
            <pc:sldMk cId="859539235" sldId="257"/>
            <ac:spMk id="10" creationId="{8245A9B8-8047-60E4-F6CC-110802F156D4}"/>
          </ac:spMkLst>
        </pc:spChg>
        <pc:spChg chg="del">
          <ac:chgData name="Lorna Crouch" userId="10d434dc-9336-44ad-9173-5bf196c98237" providerId="ADAL" clId="{8164742C-2667-4D0F-B7A5-4324A708050A}" dt="2025-10-08T09:42:52.873" v="29" actId="478"/>
          <ac:spMkLst>
            <pc:docMk/>
            <pc:sldMk cId="859539235" sldId="257"/>
            <ac:spMk id="12" creationId="{66563CDD-E0ED-FD0F-FFB2-F0D0628C6105}"/>
          </ac:spMkLst>
        </pc:spChg>
        <pc:picChg chg="add mod">
          <ac:chgData name="Lorna Crouch" userId="10d434dc-9336-44ad-9173-5bf196c98237" providerId="ADAL" clId="{8164742C-2667-4D0F-B7A5-4324A708050A}" dt="2025-10-08T10:32:28.357" v="43" actId="1035"/>
          <ac:picMkLst>
            <pc:docMk/>
            <pc:sldMk cId="859539235" sldId="257"/>
            <ac:picMk id="2" creationId="{1FBF9F9C-C051-5EF9-C148-F2CDBB1694AD}"/>
          </ac:picMkLst>
        </pc:picChg>
        <pc:picChg chg="del">
          <ac:chgData name="Lorna Crouch" userId="10d434dc-9336-44ad-9173-5bf196c98237" providerId="ADAL" clId="{8164742C-2667-4D0F-B7A5-4324A708050A}" dt="2025-10-08T09:40:19.917" v="19" actId="478"/>
          <ac:picMkLst>
            <pc:docMk/>
            <pc:sldMk cId="859539235" sldId="257"/>
            <ac:picMk id="11" creationId="{E60DC244-BF03-A351-D322-EBEE1F9922DF}"/>
          </ac:picMkLst>
        </pc:picChg>
      </pc:sldChg>
      <pc:sldChg chg="addSp delSp modSp mod">
        <pc:chgData name="Lorna Crouch" userId="10d434dc-9336-44ad-9173-5bf196c98237" providerId="ADAL" clId="{8164742C-2667-4D0F-B7A5-4324A708050A}" dt="2025-10-08T10:40:55.231" v="103" actId="207"/>
        <pc:sldMkLst>
          <pc:docMk/>
          <pc:sldMk cId="3626522605" sldId="258"/>
        </pc:sldMkLst>
        <pc:spChg chg="add mod">
          <ac:chgData name="Lorna Crouch" userId="10d434dc-9336-44ad-9173-5bf196c98237" providerId="ADAL" clId="{8164742C-2667-4D0F-B7A5-4324A708050A}" dt="2025-10-08T09:43:03.717" v="32"/>
          <ac:spMkLst>
            <pc:docMk/>
            <pc:sldMk cId="3626522605" sldId="258"/>
            <ac:spMk id="3" creationId="{A91D0933-7C61-12D1-E4A5-1E4A1923B8E4}"/>
          </ac:spMkLst>
        </pc:spChg>
        <pc:spChg chg="mod">
          <ac:chgData name="Lorna Crouch" userId="10d434dc-9336-44ad-9173-5bf196c98237" providerId="ADAL" clId="{8164742C-2667-4D0F-B7A5-4324A708050A}" dt="2025-10-08T10:34:41.392" v="49" actId="20577"/>
          <ac:spMkLst>
            <pc:docMk/>
            <pc:sldMk cId="3626522605" sldId="258"/>
            <ac:spMk id="15" creationId="{895BA2A3-FC1A-F065-CA0E-D3648310AA6C}"/>
          </ac:spMkLst>
        </pc:spChg>
        <pc:spChg chg="mod">
          <ac:chgData name="Lorna Crouch" userId="10d434dc-9336-44ad-9173-5bf196c98237" providerId="ADAL" clId="{8164742C-2667-4D0F-B7A5-4324A708050A}" dt="2025-10-08T10:40:55.231" v="103" actId="207"/>
          <ac:spMkLst>
            <pc:docMk/>
            <pc:sldMk cId="3626522605" sldId="258"/>
            <ac:spMk id="16" creationId="{F32AE889-8D35-5AF8-4AEC-A9087F4832E0}"/>
          </ac:spMkLst>
        </pc:spChg>
        <pc:spChg chg="mod">
          <ac:chgData name="Lorna Crouch" userId="10d434dc-9336-44ad-9173-5bf196c98237" providerId="ADAL" clId="{8164742C-2667-4D0F-B7A5-4324A708050A}" dt="2025-10-08T09:32:13.957" v="5"/>
          <ac:spMkLst>
            <pc:docMk/>
            <pc:sldMk cId="3626522605" sldId="258"/>
            <ac:spMk id="17" creationId="{7ED547FA-C591-562B-6723-33955CC6FDF0}"/>
          </ac:spMkLst>
        </pc:spChg>
        <pc:spChg chg="del">
          <ac:chgData name="Lorna Crouch" userId="10d434dc-9336-44ad-9173-5bf196c98237" providerId="ADAL" clId="{8164742C-2667-4D0F-B7A5-4324A708050A}" dt="2025-10-08T09:43:01.278" v="31" actId="478"/>
          <ac:spMkLst>
            <pc:docMk/>
            <pc:sldMk cId="3626522605" sldId="258"/>
            <ac:spMk id="19" creationId="{7D5DFB1E-7645-CA65-21E7-85AEEE0C98B0}"/>
          </ac:spMkLst>
        </pc:spChg>
        <pc:picChg chg="add mod">
          <ac:chgData name="Lorna Crouch" userId="10d434dc-9336-44ad-9173-5bf196c98237" providerId="ADAL" clId="{8164742C-2667-4D0F-B7A5-4324A708050A}" dt="2025-10-08T10:39:31.544" v="100" actId="1035"/>
          <ac:picMkLst>
            <pc:docMk/>
            <pc:sldMk cId="3626522605" sldId="258"/>
            <ac:picMk id="2" creationId="{4E67F629-7F2A-EB8A-09EF-C825CA3E2E29}"/>
          </ac:picMkLst>
        </pc:picChg>
        <pc:picChg chg="del">
          <ac:chgData name="Lorna Crouch" userId="10d434dc-9336-44ad-9173-5bf196c98237" providerId="ADAL" clId="{8164742C-2667-4D0F-B7A5-4324A708050A}" dt="2025-10-08T09:40:26.589" v="21" actId="478"/>
          <ac:picMkLst>
            <pc:docMk/>
            <pc:sldMk cId="3626522605" sldId="258"/>
            <ac:picMk id="18" creationId="{284CFD47-3BE1-C0F7-2C8F-BB05AEFC93E3}"/>
          </ac:picMkLst>
        </pc:picChg>
      </pc:sldChg>
      <pc:sldChg chg="addSp delSp modSp mod">
        <pc:chgData name="Lorna Crouch" userId="10d434dc-9336-44ad-9173-5bf196c98237" providerId="ADAL" clId="{8164742C-2667-4D0F-B7A5-4324A708050A}" dt="2025-10-08T10:39:24.137" v="98" actId="1035"/>
        <pc:sldMkLst>
          <pc:docMk/>
          <pc:sldMk cId="2183098196" sldId="259"/>
        </pc:sldMkLst>
        <pc:spChg chg="add mod">
          <ac:chgData name="Lorna Crouch" userId="10d434dc-9336-44ad-9173-5bf196c98237" providerId="ADAL" clId="{8164742C-2667-4D0F-B7A5-4324A708050A}" dt="2025-10-08T09:43:12.662" v="34"/>
          <ac:spMkLst>
            <pc:docMk/>
            <pc:sldMk cId="2183098196" sldId="259"/>
            <ac:spMk id="3" creationId="{7D68AD9A-6E90-0053-38DE-37C76576D15C}"/>
          </ac:spMkLst>
        </pc:spChg>
        <pc:spChg chg="mod">
          <ac:chgData name="Lorna Crouch" userId="10d434dc-9336-44ad-9173-5bf196c98237" providerId="ADAL" clId="{8164742C-2667-4D0F-B7A5-4324A708050A}" dt="2025-10-08T10:35:53.933" v="60"/>
          <ac:spMkLst>
            <pc:docMk/>
            <pc:sldMk cId="2183098196" sldId="259"/>
            <ac:spMk id="7" creationId="{923FB169-B0CA-FB03-63C1-0C3355D902B3}"/>
          </ac:spMkLst>
        </pc:spChg>
        <pc:spChg chg="mod">
          <ac:chgData name="Lorna Crouch" userId="10d434dc-9336-44ad-9173-5bf196c98237" providerId="ADAL" clId="{8164742C-2667-4D0F-B7A5-4324A708050A}" dt="2025-10-08T10:36:25.466" v="70" actId="14100"/>
          <ac:spMkLst>
            <pc:docMk/>
            <pc:sldMk cId="2183098196" sldId="259"/>
            <ac:spMk id="8" creationId="{1AB5A4FB-BEF8-4B22-DC99-B908A7EEBF72}"/>
          </ac:spMkLst>
        </pc:spChg>
        <pc:spChg chg="mod">
          <ac:chgData name="Lorna Crouch" userId="10d434dc-9336-44ad-9173-5bf196c98237" providerId="ADAL" clId="{8164742C-2667-4D0F-B7A5-4324A708050A}" dt="2025-10-08T09:32:31.454" v="6"/>
          <ac:spMkLst>
            <pc:docMk/>
            <pc:sldMk cId="2183098196" sldId="259"/>
            <ac:spMk id="9" creationId="{DC46B77D-16C9-F7A6-3A23-DB672BF1C901}"/>
          </ac:spMkLst>
        </pc:spChg>
        <pc:spChg chg="del">
          <ac:chgData name="Lorna Crouch" userId="10d434dc-9336-44ad-9173-5bf196c98237" providerId="ADAL" clId="{8164742C-2667-4D0F-B7A5-4324A708050A}" dt="2025-10-08T09:43:08.465" v="33" actId="478"/>
          <ac:spMkLst>
            <pc:docMk/>
            <pc:sldMk cId="2183098196" sldId="259"/>
            <ac:spMk id="11" creationId="{5BD8A175-C901-8A91-EF27-EC3B36595560}"/>
          </ac:spMkLst>
        </pc:spChg>
        <pc:picChg chg="add mod">
          <ac:chgData name="Lorna Crouch" userId="10d434dc-9336-44ad-9173-5bf196c98237" providerId="ADAL" clId="{8164742C-2667-4D0F-B7A5-4324A708050A}" dt="2025-10-08T10:39:24.137" v="98" actId="1035"/>
          <ac:picMkLst>
            <pc:docMk/>
            <pc:sldMk cId="2183098196" sldId="259"/>
            <ac:picMk id="2" creationId="{2CF3517E-FFC5-7C53-E66C-90B2DE9000CB}"/>
          </ac:picMkLst>
        </pc:picChg>
        <pc:picChg chg="del">
          <ac:chgData name="Lorna Crouch" userId="10d434dc-9336-44ad-9173-5bf196c98237" providerId="ADAL" clId="{8164742C-2667-4D0F-B7A5-4324A708050A}" dt="2025-10-08T09:40:36.371" v="23" actId="478"/>
          <ac:picMkLst>
            <pc:docMk/>
            <pc:sldMk cId="2183098196" sldId="259"/>
            <ac:picMk id="10" creationId="{70DC56F1-F8A6-7685-C40F-ADE35ECD70A9}"/>
          </ac:picMkLst>
        </pc:picChg>
      </pc:sldChg>
      <pc:sldChg chg="addSp delSp modSp mod">
        <pc:chgData name="Lorna Crouch" userId="10d434dc-9336-44ad-9173-5bf196c98237" providerId="ADAL" clId="{8164742C-2667-4D0F-B7A5-4324A708050A}" dt="2025-10-08T10:39:19.029" v="96" actId="1035"/>
        <pc:sldMkLst>
          <pc:docMk/>
          <pc:sldMk cId="2406179565" sldId="260"/>
        </pc:sldMkLst>
        <pc:spChg chg="mod">
          <ac:chgData name="Lorna Crouch" userId="10d434dc-9336-44ad-9173-5bf196c98237" providerId="ADAL" clId="{8164742C-2667-4D0F-B7A5-4324A708050A}" dt="2025-10-08T10:37:09.964" v="71"/>
          <ac:spMkLst>
            <pc:docMk/>
            <pc:sldMk cId="2406179565" sldId="260"/>
            <ac:spMk id="7" creationId="{984E92D8-46C9-40D6-6520-EBDD95E6416D}"/>
          </ac:spMkLst>
        </pc:spChg>
        <pc:spChg chg="mod">
          <ac:chgData name="Lorna Crouch" userId="10d434dc-9336-44ad-9173-5bf196c98237" providerId="ADAL" clId="{8164742C-2667-4D0F-B7A5-4324A708050A}" dt="2025-10-08T10:38:46.839" v="94" actId="1038"/>
          <ac:spMkLst>
            <pc:docMk/>
            <pc:sldMk cId="2406179565" sldId="260"/>
            <ac:spMk id="8" creationId="{E852B757-15C3-F938-19D0-85FF2645C183}"/>
          </ac:spMkLst>
        </pc:spChg>
        <pc:spChg chg="mod">
          <ac:chgData name="Lorna Crouch" userId="10d434dc-9336-44ad-9173-5bf196c98237" providerId="ADAL" clId="{8164742C-2667-4D0F-B7A5-4324A708050A}" dt="2025-10-08T09:32:40.085" v="7"/>
          <ac:spMkLst>
            <pc:docMk/>
            <pc:sldMk cId="2406179565" sldId="260"/>
            <ac:spMk id="9" creationId="{980E134F-6174-1DFA-F56B-0112AC7982D1}"/>
          </ac:spMkLst>
        </pc:spChg>
        <pc:spChg chg="del">
          <ac:chgData name="Lorna Crouch" userId="10d434dc-9336-44ad-9173-5bf196c98237" providerId="ADAL" clId="{8164742C-2667-4D0F-B7A5-4324A708050A}" dt="2025-10-08T09:43:18.937" v="35" actId="478"/>
          <ac:spMkLst>
            <pc:docMk/>
            <pc:sldMk cId="2406179565" sldId="260"/>
            <ac:spMk id="11" creationId="{1C4CF31D-F8F9-AFCB-5F2E-3F4C71E503D7}"/>
          </ac:spMkLst>
        </pc:spChg>
        <pc:spChg chg="add mod">
          <ac:chgData name="Lorna Crouch" userId="10d434dc-9336-44ad-9173-5bf196c98237" providerId="ADAL" clId="{8164742C-2667-4D0F-B7A5-4324A708050A}" dt="2025-10-08T09:43:21.324" v="36"/>
          <ac:spMkLst>
            <pc:docMk/>
            <pc:sldMk cId="2406179565" sldId="260"/>
            <ac:spMk id="12" creationId="{F8D30BCF-6097-6ADF-3691-0CA0D2DED56B}"/>
          </ac:spMkLst>
        </pc:spChg>
        <pc:picChg chg="add mod">
          <ac:chgData name="Lorna Crouch" userId="10d434dc-9336-44ad-9173-5bf196c98237" providerId="ADAL" clId="{8164742C-2667-4D0F-B7A5-4324A708050A}" dt="2025-10-08T10:39:19.029" v="96" actId="1035"/>
          <ac:picMkLst>
            <pc:docMk/>
            <pc:sldMk cId="2406179565" sldId="260"/>
            <ac:picMk id="3" creationId="{5C6C1C78-E442-A81D-98AE-86427CF36B35}"/>
          </ac:picMkLst>
        </pc:picChg>
        <pc:picChg chg="del">
          <ac:chgData name="Lorna Crouch" userId="10d434dc-9336-44ad-9173-5bf196c98237" providerId="ADAL" clId="{8164742C-2667-4D0F-B7A5-4324A708050A}" dt="2025-10-08T09:39:55.027" v="13" actId="478"/>
          <ac:picMkLst>
            <pc:docMk/>
            <pc:sldMk cId="2406179565" sldId="260"/>
            <ac:picMk id="10" creationId="{09C2A9A2-9F98-1CEE-E587-DF8F6C7B3D3D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2A475F-14E7-E640-A1CB-1550A37BE5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91B426A-3021-3A70-34BA-5CC63EC722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155AD2-449A-0E10-FA98-0701CE359F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B40BD-F555-46D6-B012-A11EE8F075BC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2BECCC-D342-0EC3-C3A2-7CE4637A2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D33522-E282-9979-9E24-92225A90B9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CEA36-7A7A-46E8-9D98-F7A9455CB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0524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3FFE6F-7F33-0C4A-A819-D51C0BA79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E566877-350B-B20F-BD8B-DB8BC5535F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A192A5-50AA-D8D5-498E-F63D6DDCE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B40BD-F555-46D6-B012-A11EE8F075BC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CA9999-FE7C-BFBA-8DAF-615D53F731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49305F-9934-14F2-2961-5876FF567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CEA36-7A7A-46E8-9D98-F7A9455CB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44339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C64AE49-D59A-E6D0-6BDA-9EB05A8E66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4DFED85-4F3B-9308-71BC-1A25AA8F96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DD335B-E73D-6254-2844-E28213C27F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B40BD-F555-46D6-B012-A11EE8F075BC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83AD22-1DDD-9A6E-FF75-204C7AF1E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2D2D95-B2F5-0CE4-7ADB-20B335A45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CEA36-7A7A-46E8-9D98-F7A9455CB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83895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5C2ED8-D844-8E29-CE7A-BD3F76DC1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053664-50C0-B27D-5CBE-4B10B94DCA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0A0548-2765-08FA-7DD7-D95B7F607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B40BD-F555-46D6-B012-A11EE8F075BC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DDCF75-5A77-6C08-DE00-82A365B60F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C656B6-9285-86E6-6539-048A44D4B9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CEA36-7A7A-46E8-9D98-F7A9455CB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2180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683D04-A171-DBB6-8EC3-6CEE5D8673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192939-517E-5450-592A-E65D111486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0336D5-0B6B-D923-0D93-936D3C52A7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B40BD-F555-46D6-B012-A11EE8F075BC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B77F1E-8A78-BC81-1C68-B07B0F46DC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6C7211-1935-E92C-C268-A3E402FD41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CEA36-7A7A-46E8-9D98-F7A9455CB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87929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C79171-F5C1-9F38-D7B9-8D0DACF5C7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585718-533B-AA00-FB2A-0DE31CB28D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90C9B6-4AB6-6AF7-C687-9EA95626D1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E573B5-0CFA-AB4C-611B-F38D7E67F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B40BD-F555-46D6-B012-A11EE8F075BC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4F48BC-8626-258F-4C20-D0F45E555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5750F3-353E-75D9-BAF5-E5EB416D34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CEA36-7A7A-46E8-9D98-F7A9455CB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26513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75CFDF-39AF-E36A-4836-773A172046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8C1584-8C58-725A-D7E9-C861B5D3F9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7C75DE-B587-65A5-A32A-4BD26461CE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024AD5-43A6-0950-2DF4-AC59869267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2B9B173-7B26-9E79-B2C4-6C4D27205CA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EF897FB-A8CD-DC13-6361-A326800C17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B40BD-F555-46D6-B012-A11EE8F075BC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2D9D11-FAC2-95E6-C47F-135761BB8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F7402DA-EEA0-272B-E3EE-B6E6187DA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CEA36-7A7A-46E8-9D98-F7A9455CB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49320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234461-B0E8-C43B-5730-11ECB0A8CD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9D19375-8624-D759-7978-E0B9A8766C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B40BD-F555-46D6-B012-A11EE8F075BC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FF2B7F0-A304-ABCE-4F0A-0F9D16B7EA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E36FB5-5909-0725-19F6-0F79AF3BE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CEA36-7A7A-46E8-9D98-F7A9455CB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3163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6368137-65D9-BE35-0C15-843AC5394F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B40BD-F555-46D6-B012-A11EE8F075BC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A0C7A6-5FBB-2423-4B52-1599BE1532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05383B-C947-3A09-9CBD-11F2C8A6F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CEA36-7A7A-46E8-9D98-F7A9455CB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2597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8025E3-BA86-5037-0C1F-91EC7D9D66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583995-E269-DBF1-FB66-9062E88B21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479DE4-E8EB-5D43-AC47-7EA518C48C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3FCB8D-CEB6-EE93-E7F7-99C7D403E5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B40BD-F555-46D6-B012-A11EE8F075BC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B7D673-079E-F758-FD3A-3A091EE733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2EC150-50FE-3AA3-391C-B40A88B9E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CEA36-7A7A-46E8-9D98-F7A9455CB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6973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2BFB34-3CB5-9504-C091-9D664AEB05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955D5A0-9CB4-2B72-47F2-41899D392C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3D065C-8F35-3AEE-887B-6FB0B4E48B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0FEBB8-FC9C-3151-AE75-33033F6BB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B40BD-F555-46D6-B012-A11EE8F075BC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978A01-2040-1940-DA31-3B4EE1799E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FB2742-47C2-AFB8-CD24-209CF7215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CEA36-7A7A-46E8-9D98-F7A9455CB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05768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2E3C746-A4FA-E222-7161-BA40C23991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89C751-5E77-BA61-7940-00B6BD6B58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6FCD90-AEC9-F6F6-52F1-650BE96889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56B40BD-F555-46D6-B012-A11EE8F075BC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6706F4-DA07-A552-2D24-EFF467C7AD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B36CC1-923B-3139-43B1-E5BBFA6CFC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53CEA36-7A7A-46E8-9D98-F7A9455CB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46429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5073C90-6606-88AB-7C25-42D7442FEEBE}"/>
              </a:ext>
            </a:extLst>
          </p:cNvPr>
          <p:cNvSpPr/>
          <p:nvPr/>
        </p:nvSpPr>
        <p:spPr>
          <a:xfrm>
            <a:off x="1" y="0"/>
            <a:ext cx="12192000" cy="6857999"/>
          </a:xfrm>
          <a:prstGeom prst="rect">
            <a:avLst/>
          </a:prstGeom>
          <a:solidFill>
            <a:srgbClr val="1E1F4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2725D0C3-F516-1A54-A953-FF83BF696038}"/>
              </a:ext>
            </a:extLst>
          </p:cNvPr>
          <p:cNvSpPr/>
          <p:nvPr/>
        </p:nvSpPr>
        <p:spPr>
          <a:xfrm>
            <a:off x="-2065174" y="5709558"/>
            <a:ext cx="14764137" cy="509490"/>
          </a:xfrm>
          <a:prstGeom prst="roundRect">
            <a:avLst/>
          </a:prstGeom>
          <a:solidFill>
            <a:srgbClr val="2A7D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 descr="A person sitting in a chair talking to a person&#10;&#10;AI-generated content may be incorrect.">
            <a:extLst>
              <a:ext uri="{FF2B5EF4-FFF2-40B4-BE49-F238E27FC236}">
                <a16:creationId xmlns:a16="http://schemas.microsoft.com/office/drawing/2014/main" id="{CD2AD3B0-332D-8E88-1FFF-8BE25C7904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265" r="8676"/>
          <a:stretch>
            <a:fillRect/>
          </a:stretch>
        </p:blipFill>
        <p:spPr>
          <a:xfrm>
            <a:off x="-2640647" y="-414691"/>
            <a:ext cx="8799167" cy="5957075"/>
          </a:xfrm>
          <a:prstGeom prst="ellipse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9962C603-104C-697E-E6F9-4D18FF928BC7}"/>
              </a:ext>
            </a:extLst>
          </p:cNvPr>
          <p:cNvSpPr/>
          <p:nvPr/>
        </p:nvSpPr>
        <p:spPr>
          <a:xfrm>
            <a:off x="6333931" y="4918986"/>
            <a:ext cx="5505061" cy="153779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67521BD-7799-0D12-D6AA-E92058D9F820}"/>
              </a:ext>
            </a:extLst>
          </p:cNvPr>
          <p:cNvSpPr txBox="1"/>
          <p:nvPr/>
        </p:nvSpPr>
        <p:spPr>
          <a:xfrm>
            <a:off x="6333931" y="662474"/>
            <a:ext cx="550506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Mae </a:t>
            </a:r>
            <a:r>
              <a:rPr lang="en-US" sz="3200" dirty="0" err="1">
                <a:solidFill>
                  <a:schemeClr val="bg1"/>
                </a:solidFill>
              </a:rPr>
              <a:t>eiriolaeth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yn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hyrwyddo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</a:p>
          <a:p>
            <a:r>
              <a:rPr lang="en-US" sz="3200" dirty="0" err="1">
                <a:solidFill>
                  <a:schemeClr val="bg1"/>
                </a:solidFill>
              </a:rPr>
              <a:t>cynnwys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cymdeithasol</a:t>
            </a:r>
            <a:r>
              <a:rPr lang="en-US" sz="3200" dirty="0">
                <a:solidFill>
                  <a:schemeClr val="bg1"/>
                </a:solidFill>
              </a:rPr>
              <a:t>, </a:t>
            </a:r>
          </a:p>
          <a:p>
            <a:r>
              <a:rPr lang="en-US" sz="3200" dirty="0" err="1">
                <a:solidFill>
                  <a:schemeClr val="bg1"/>
                </a:solidFill>
              </a:rPr>
              <a:t>cydraddoldeb</a:t>
            </a:r>
            <a:r>
              <a:rPr lang="en-US" sz="3200" dirty="0">
                <a:solidFill>
                  <a:schemeClr val="bg1"/>
                </a:solidFill>
              </a:rPr>
              <a:t> a </a:t>
            </a:r>
            <a:r>
              <a:rPr lang="en-US" sz="3200" dirty="0" err="1">
                <a:solidFill>
                  <a:schemeClr val="bg1"/>
                </a:solidFill>
              </a:rPr>
              <a:t>chyfiawnder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D3D35A2-1D64-BE0D-0BA5-C4DF1BCFE39F}"/>
              </a:ext>
            </a:extLst>
          </p:cNvPr>
          <p:cNvSpPr txBox="1"/>
          <p:nvPr/>
        </p:nvSpPr>
        <p:spPr>
          <a:xfrm>
            <a:off x="6333931" y="2864301"/>
            <a:ext cx="518782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Mae </a:t>
            </a:r>
            <a:r>
              <a:rPr lang="en-US" sz="2800" b="1" dirty="0" err="1">
                <a:solidFill>
                  <a:schemeClr val="bg1"/>
                </a:solidFill>
              </a:rPr>
              <a:t>eiriolaeth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yn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cefnogi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pobl</a:t>
            </a:r>
            <a:r>
              <a:rPr lang="en-US" sz="2800" b="1" dirty="0">
                <a:solidFill>
                  <a:schemeClr val="bg1"/>
                </a:solidFill>
              </a:rPr>
              <a:t> o bob </a:t>
            </a:r>
            <a:r>
              <a:rPr lang="en-US" sz="2800" b="1" dirty="0" err="1">
                <a:solidFill>
                  <a:schemeClr val="bg1"/>
                </a:solidFill>
              </a:rPr>
              <a:t>oed</a:t>
            </a:r>
            <a:r>
              <a:rPr lang="en-US" sz="2800" b="1" dirty="0">
                <a:solidFill>
                  <a:schemeClr val="bg1"/>
                </a:solidFill>
              </a:rPr>
              <a:t>, </a:t>
            </a:r>
            <a:r>
              <a:rPr lang="en-US" sz="2800" b="1" dirty="0" err="1">
                <a:solidFill>
                  <a:schemeClr val="bg1"/>
                </a:solidFill>
              </a:rPr>
              <a:t>cefndir</a:t>
            </a:r>
            <a:r>
              <a:rPr lang="en-US" sz="2800" b="1" dirty="0">
                <a:solidFill>
                  <a:schemeClr val="bg1"/>
                </a:solidFill>
              </a:rPr>
              <a:t> a </a:t>
            </a:r>
            <a:r>
              <a:rPr lang="en-US" sz="2800" b="1" dirty="0" err="1">
                <a:solidFill>
                  <a:schemeClr val="bg1"/>
                </a:solidFill>
              </a:rPr>
              <a:t>hunaniaeth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i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gael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eu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cynnwys</a:t>
            </a:r>
            <a:r>
              <a:rPr lang="en-US" sz="2800" b="1" dirty="0">
                <a:solidFill>
                  <a:schemeClr val="bg1"/>
                </a:solidFill>
              </a:rPr>
              <a:t>.</a:t>
            </a:r>
            <a:r>
              <a:rPr lang="en-US" sz="2800" b="1" dirty="0"/>
              <a:t>.</a:t>
            </a:r>
            <a:r>
              <a:rPr lang="en-US" dirty="0"/>
              <a:t>.</a:t>
            </a:r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1B01920-2617-72CE-554D-3E1C43FCFB69}"/>
              </a:ext>
            </a:extLst>
          </p:cNvPr>
          <p:cNvSpPr txBox="1"/>
          <p:nvPr/>
        </p:nvSpPr>
        <p:spPr>
          <a:xfrm>
            <a:off x="9822099" y="5317972"/>
            <a:ext cx="16421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>
                <a:solidFill>
                  <a:srgbClr val="EC6755"/>
                </a:solidFill>
              </a:rPr>
              <a:t>Mae'ch</a:t>
            </a:r>
            <a:r>
              <a:rPr lang="en-GB" b="1" dirty="0">
                <a:solidFill>
                  <a:srgbClr val="EC6755"/>
                </a:solidFill>
              </a:rPr>
              <a:t> </a:t>
            </a:r>
            <a:r>
              <a:rPr lang="en-GB" b="1" dirty="0" err="1">
                <a:solidFill>
                  <a:srgbClr val="EC6755"/>
                </a:solidFill>
              </a:rPr>
              <a:t>logo'n</a:t>
            </a:r>
            <a:r>
              <a:rPr lang="en-GB" b="1" dirty="0">
                <a:solidFill>
                  <a:srgbClr val="EC6755"/>
                </a:solidFill>
              </a:rPr>
              <a:t> </a:t>
            </a:r>
            <a:endParaRPr lang="en-GB" dirty="0">
              <a:solidFill>
                <a:srgbClr val="EC6755"/>
              </a:solidFill>
            </a:endParaRPr>
          </a:p>
          <a:p>
            <a:r>
              <a:rPr lang="en-GB" b="1" dirty="0" err="1">
                <a:solidFill>
                  <a:srgbClr val="EC6755"/>
                </a:solidFill>
              </a:rPr>
              <a:t>mynd</a:t>
            </a:r>
            <a:r>
              <a:rPr lang="en-GB" b="1" dirty="0">
                <a:solidFill>
                  <a:srgbClr val="EC6755"/>
                </a:solidFill>
              </a:rPr>
              <a:t> </a:t>
            </a:r>
            <a:r>
              <a:rPr lang="en-GB" b="1" dirty="0" err="1">
                <a:solidFill>
                  <a:srgbClr val="EC6755"/>
                </a:solidFill>
              </a:rPr>
              <a:t>yma</a:t>
            </a:r>
            <a:endParaRPr lang="en-GB" dirty="0">
              <a:solidFill>
                <a:srgbClr val="EC6755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F0ABC0F-5191-E2B9-C82A-0DAF1C49C799}"/>
              </a:ext>
            </a:extLst>
          </p:cNvPr>
          <p:cNvSpPr txBox="1"/>
          <p:nvPr/>
        </p:nvSpPr>
        <p:spPr>
          <a:xfrm>
            <a:off x="631446" y="5795026"/>
            <a:ext cx="53277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#EiriolaethynGweithio   #HunanEiriolaethynGweithio</a:t>
            </a:r>
            <a:endParaRPr lang="en-GB" sz="1600" b="1" dirty="0">
              <a:solidFill>
                <a:schemeClr val="bg1"/>
              </a:solidFill>
            </a:endParaRPr>
          </a:p>
        </p:txBody>
      </p:sp>
      <p:pic>
        <p:nvPicPr>
          <p:cNvPr id="2" name="Picture 1" descr="A close-up of a logo&#10;&#10;AI-generated content may be incorrect.">
            <a:extLst>
              <a:ext uri="{FF2B5EF4-FFF2-40B4-BE49-F238E27FC236}">
                <a16:creationId xmlns:a16="http://schemas.microsoft.com/office/drawing/2014/main" id="{FD3DCE65-12C5-755B-A1BB-AF6D2CF53F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9569" y="4993391"/>
            <a:ext cx="3089661" cy="1425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469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F1A9B83-F39B-88A9-18C6-4F4C3FBEEEA8}"/>
              </a:ext>
            </a:extLst>
          </p:cNvPr>
          <p:cNvSpPr/>
          <p:nvPr/>
        </p:nvSpPr>
        <p:spPr>
          <a:xfrm>
            <a:off x="1" y="0"/>
            <a:ext cx="12192000" cy="6857999"/>
          </a:xfrm>
          <a:prstGeom prst="rect">
            <a:avLst/>
          </a:prstGeom>
          <a:solidFill>
            <a:srgbClr val="1B7F8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A66E127-874F-8E8A-58F3-22BFA9561F6E}"/>
              </a:ext>
            </a:extLst>
          </p:cNvPr>
          <p:cNvSpPr/>
          <p:nvPr/>
        </p:nvSpPr>
        <p:spPr>
          <a:xfrm>
            <a:off x="-2065174" y="5709558"/>
            <a:ext cx="14764137" cy="509490"/>
          </a:xfrm>
          <a:prstGeom prst="roundRect">
            <a:avLst/>
          </a:prstGeom>
          <a:solidFill>
            <a:srgbClr val="1E1F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D4DF4F9-F7B3-052D-E780-CE732E87494B}"/>
              </a:ext>
            </a:extLst>
          </p:cNvPr>
          <p:cNvSpPr/>
          <p:nvPr/>
        </p:nvSpPr>
        <p:spPr>
          <a:xfrm>
            <a:off x="6333931" y="4918986"/>
            <a:ext cx="5505061" cy="153779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EE0AE39-B5AE-BA5B-94B3-06F40F1EF7C5}"/>
              </a:ext>
            </a:extLst>
          </p:cNvPr>
          <p:cNvSpPr txBox="1"/>
          <p:nvPr/>
        </p:nvSpPr>
        <p:spPr>
          <a:xfrm>
            <a:off x="6333931" y="662474"/>
            <a:ext cx="55050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Mae </a:t>
            </a:r>
            <a:r>
              <a:rPr lang="en-US" sz="3600" dirty="0" err="1">
                <a:solidFill>
                  <a:schemeClr val="bg1"/>
                </a:solidFill>
              </a:rPr>
              <a:t>eiriolwyr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yn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helpu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i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ddiogelu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eich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hawliau</a:t>
            </a:r>
            <a:endParaRPr lang="en-GB" sz="3600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7EBE3EE-1A06-233D-7B20-FC65782CD9E2}"/>
              </a:ext>
            </a:extLst>
          </p:cNvPr>
          <p:cNvSpPr txBox="1"/>
          <p:nvPr/>
        </p:nvSpPr>
        <p:spPr>
          <a:xfrm>
            <a:off x="6333931" y="2271210"/>
            <a:ext cx="518782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Mae </a:t>
            </a:r>
            <a:r>
              <a:rPr lang="en-US" sz="2800" b="1" dirty="0" err="1">
                <a:solidFill>
                  <a:schemeClr val="bg1"/>
                </a:solidFill>
              </a:rPr>
              <a:t>eiriolwyr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yn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helpu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i</a:t>
            </a:r>
            <a:r>
              <a:rPr lang="en-US" sz="2800" b="1" dirty="0">
                <a:solidFill>
                  <a:schemeClr val="bg1"/>
                </a:solidFill>
              </a:rPr>
              <a:t> chi </a:t>
            </a:r>
            <a:r>
              <a:rPr lang="en-US" sz="2800" b="1" dirty="0" err="1">
                <a:solidFill>
                  <a:schemeClr val="bg1"/>
                </a:solidFill>
              </a:rPr>
              <a:t>ddeall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eich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hawliau</a:t>
            </a:r>
            <a:r>
              <a:rPr lang="en-US" sz="2800" b="1" dirty="0">
                <a:solidFill>
                  <a:schemeClr val="bg1"/>
                </a:solidFill>
              </a:rPr>
              <a:t> ac </a:t>
            </a:r>
            <a:r>
              <a:rPr lang="en-US" sz="2800" b="1" dirty="0" err="1">
                <a:solidFill>
                  <a:schemeClr val="bg1"/>
                </a:solidFill>
              </a:rPr>
              <a:t>yn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sicrhau</a:t>
            </a:r>
            <a:r>
              <a:rPr lang="en-US" sz="2800" b="1" dirty="0">
                <a:solidFill>
                  <a:schemeClr val="bg1"/>
                </a:solidFill>
              </a:rPr>
              <a:t> bod </a:t>
            </a:r>
            <a:r>
              <a:rPr lang="en-US" sz="2800" b="1" dirty="0" err="1">
                <a:solidFill>
                  <a:schemeClr val="bg1"/>
                </a:solidFill>
              </a:rPr>
              <a:t>eich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dewisiadau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wrth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wraidd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gwneud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penderfyniadau</a:t>
            </a:r>
            <a:r>
              <a:rPr lang="en-US" sz="2800" b="1" dirty="0">
                <a:solidFill>
                  <a:schemeClr val="bg1"/>
                </a:solidFill>
              </a:rPr>
              <a:t>.</a:t>
            </a:r>
            <a:endParaRPr lang="en-GB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245A9B8-8047-60E4-F6CC-110802F156D4}"/>
              </a:ext>
            </a:extLst>
          </p:cNvPr>
          <p:cNvSpPr txBox="1"/>
          <p:nvPr/>
        </p:nvSpPr>
        <p:spPr>
          <a:xfrm>
            <a:off x="9822099" y="5317972"/>
            <a:ext cx="16421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Mae'ch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logo'n</a:t>
            </a:r>
            <a:r>
              <a:rPr lang="en-US" dirty="0">
                <a:solidFill>
                  <a:srgbClr val="FF0000"/>
                </a:solidFill>
              </a:rPr>
              <a:t> </a:t>
            </a:r>
          </a:p>
          <a:p>
            <a:r>
              <a:rPr lang="en-US" dirty="0" err="1">
                <a:solidFill>
                  <a:srgbClr val="FF0000"/>
                </a:solidFill>
              </a:rPr>
              <a:t>mynd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yma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4" name="Picture 13" descr="A group of people sitting on a couch&#10;&#10;AI-generated content may be incorrect.">
            <a:extLst>
              <a:ext uri="{FF2B5EF4-FFF2-40B4-BE49-F238E27FC236}">
                <a16:creationId xmlns:a16="http://schemas.microsoft.com/office/drawing/2014/main" id="{67E52957-AF2B-30E6-6286-142C4B4352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2" r="11763"/>
          <a:stretch>
            <a:fillRect/>
          </a:stretch>
        </p:blipFill>
        <p:spPr>
          <a:xfrm>
            <a:off x="-1451887" y="-690465"/>
            <a:ext cx="7698186" cy="6314555"/>
          </a:xfrm>
          <a:prstGeom prst="ellipse">
            <a:avLst/>
          </a:prstGeom>
        </p:spPr>
      </p:pic>
      <p:pic>
        <p:nvPicPr>
          <p:cNvPr id="2" name="Picture 1" descr="A close-up of a logo&#10;&#10;AI-generated content may be incorrect.">
            <a:extLst>
              <a:ext uri="{FF2B5EF4-FFF2-40B4-BE49-F238E27FC236}">
                <a16:creationId xmlns:a16="http://schemas.microsoft.com/office/drawing/2014/main" id="{1FBF9F9C-C051-5EF9-C148-F2CDBB1694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9569" y="4993391"/>
            <a:ext cx="3089661" cy="142568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86841E9-CAEE-1563-0C6F-8ED15EE2EF46}"/>
              </a:ext>
            </a:extLst>
          </p:cNvPr>
          <p:cNvSpPr txBox="1"/>
          <p:nvPr/>
        </p:nvSpPr>
        <p:spPr>
          <a:xfrm>
            <a:off x="631446" y="5795026"/>
            <a:ext cx="53277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#EiriolaethynGweithio   #HunanEiriolaethynGweithio</a:t>
            </a:r>
            <a:endParaRPr lang="en-GB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95392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84C5D82-747C-6EAE-0151-F9456C33FEC3}"/>
              </a:ext>
            </a:extLst>
          </p:cNvPr>
          <p:cNvSpPr/>
          <p:nvPr/>
        </p:nvSpPr>
        <p:spPr>
          <a:xfrm>
            <a:off x="1" y="0"/>
            <a:ext cx="12192000" cy="6857999"/>
          </a:xfrm>
          <a:prstGeom prst="rect">
            <a:avLst/>
          </a:prstGeom>
          <a:solidFill>
            <a:srgbClr val="3E1C4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22314853-6903-B003-53DF-1F2473D837E9}"/>
              </a:ext>
            </a:extLst>
          </p:cNvPr>
          <p:cNvSpPr/>
          <p:nvPr/>
        </p:nvSpPr>
        <p:spPr>
          <a:xfrm>
            <a:off x="-2065174" y="5709558"/>
            <a:ext cx="14764137" cy="509490"/>
          </a:xfrm>
          <a:prstGeom prst="roundRect">
            <a:avLst/>
          </a:prstGeom>
          <a:solidFill>
            <a:srgbClr val="EC67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66360749-EFB7-8772-91D3-AE83EC74D984}"/>
              </a:ext>
            </a:extLst>
          </p:cNvPr>
          <p:cNvSpPr/>
          <p:nvPr/>
        </p:nvSpPr>
        <p:spPr>
          <a:xfrm>
            <a:off x="6333931" y="4918986"/>
            <a:ext cx="5505061" cy="153779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95BA2A3-FC1A-F065-CA0E-D3648310AA6C}"/>
              </a:ext>
            </a:extLst>
          </p:cNvPr>
          <p:cNvSpPr txBox="1"/>
          <p:nvPr/>
        </p:nvSpPr>
        <p:spPr>
          <a:xfrm>
            <a:off x="6333931" y="662474"/>
            <a:ext cx="550506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Mae </a:t>
            </a:r>
            <a:r>
              <a:rPr lang="en-US" sz="3600" dirty="0" err="1">
                <a:solidFill>
                  <a:schemeClr val="bg1"/>
                </a:solidFill>
              </a:rPr>
              <a:t>eiriolwyr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yn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helpu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i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br>
              <a:rPr lang="en-US" sz="3600" dirty="0">
                <a:solidFill>
                  <a:schemeClr val="bg1"/>
                </a:solidFill>
              </a:rPr>
            </a:br>
            <a:r>
              <a:rPr lang="en-US" sz="3600" dirty="0">
                <a:solidFill>
                  <a:schemeClr val="bg1"/>
                </a:solidFill>
              </a:rPr>
              <a:t>chi </a:t>
            </a:r>
            <a:r>
              <a:rPr lang="en-US" sz="3600" dirty="0" err="1">
                <a:solidFill>
                  <a:schemeClr val="bg1"/>
                </a:solidFill>
              </a:rPr>
              <a:t>gael</a:t>
            </a:r>
            <a:r>
              <a:rPr lang="en-US" sz="3600" dirty="0">
                <a:solidFill>
                  <a:schemeClr val="bg1"/>
                </a:solidFill>
              </a:rPr>
              <a:t> y </a:t>
            </a:r>
            <a:r>
              <a:rPr lang="en-US" sz="3600" dirty="0" err="1">
                <a:solidFill>
                  <a:schemeClr val="bg1"/>
                </a:solidFill>
              </a:rPr>
              <a:t>cymorth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sydd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br>
              <a:rPr lang="en-US" sz="3600" dirty="0">
                <a:solidFill>
                  <a:schemeClr val="bg1"/>
                </a:solidFill>
              </a:rPr>
            </a:br>
            <a:r>
              <a:rPr lang="en-US" sz="3600" dirty="0" err="1">
                <a:solidFill>
                  <a:schemeClr val="bg1"/>
                </a:solidFill>
              </a:rPr>
              <a:t>ei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angen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arnoch</a:t>
            </a:r>
            <a:endParaRPr lang="en-GB" sz="3600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32AE889-8D35-5AF8-4AEC-A9087F4832E0}"/>
              </a:ext>
            </a:extLst>
          </p:cNvPr>
          <p:cNvSpPr txBox="1"/>
          <p:nvPr/>
        </p:nvSpPr>
        <p:spPr>
          <a:xfrm>
            <a:off x="6333931" y="2779458"/>
            <a:ext cx="518782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Mae </a:t>
            </a:r>
            <a:r>
              <a:rPr lang="en-US" sz="2800" b="1" dirty="0" err="1">
                <a:solidFill>
                  <a:schemeClr val="bg1"/>
                </a:solidFill>
              </a:rPr>
              <a:t>eiriolaeth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yn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rhad</a:t>
            </a:r>
            <a:r>
              <a:rPr lang="en-US" sz="2800" b="1" dirty="0">
                <a:solidFill>
                  <a:schemeClr val="bg1"/>
                </a:solidFill>
              </a:rPr>
              <a:t>, </a:t>
            </a:r>
            <a:r>
              <a:rPr lang="en-US" sz="2800" b="1" dirty="0" err="1">
                <a:solidFill>
                  <a:schemeClr val="bg1"/>
                </a:solidFill>
              </a:rPr>
              <a:t>annibynnol</a:t>
            </a:r>
            <a:r>
              <a:rPr lang="en-US" sz="2800" b="1" dirty="0">
                <a:solidFill>
                  <a:schemeClr val="bg1"/>
                </a:solidFill>
              </a:rPr>
              <a:t>, </a:t>
            </a:r>
            <a:r>
              <a:rPr lang="en-US" sz="2800" b="1" dirty="0" err="1">
                <a:solidFill>
                  <a:schemeClr val="bg1"/>
                </a:solidFill>
              </a:rPr>
              <a:t>cyfrinachol</a:t>
            </a:r>
            <a:r>
              <a:rPr lang="en-US" sz="2800" b="1" dirty="0">
                <a:solidFill>
                  <a:schemeClr val="bg1"/>
                </a:solidFill>
              </a:rPr>
              <a:t> ac </a:t>
            </a:r>
            <a:r>
              <a:rPr lang="en-US" sz="2800" b="1" dirty="0" err="1">
                <a:solidFill>
                  <a:schemeClr val="bg1"/>
                </a:solidFill>
              </a:rPr>
              <a:t>yn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gallu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helpu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i</a:t>
            </a:r>
            <a:r>
              <a:rPr lang="en-US" sz="2800" b="1" dirty="0">
                <a:solidFill>
                  <a:schemeClr val="bg1"/>
                </a:solidFill>
              </a:rPr>
              <a:t> chi </a:t>
            </a:r>
            <a:r>
              <a:rPr lang="en-US" sz="2800" b="1" dirty="0" err="1">
                <a:solidFill>
                  <a:schemeClr val="bg1"/>
                </a:solidFill>
              </a:rPr>
              <a:t>ddod</a:t>
            </a:r>
            <a:r>
              <a:rPr lang="en-US" sz="2800" b="1" dirty="0">
                <a:solidFill>
                  <a:schemeClr val="bg1"/>
                </a:solidFill>
              </a:rPr>
              <a:t> o </a:t>
            </a:r>
            <a:r>
              <a:rPr lang="en-US" sz="2800" b="1" dirty="0" err="1">
                <a:solidFill>
                  <a:schemeClr val="bg1"/>
                </a:solidFill>
              </a:rPr>
              <a:t>hyd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i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gymorth</a:t>
            </a:r>
            <a:r>
              <a:rPr lang="en-US" sz="2800" b="1" dirty="0">
                <a:solidFill>
                  <a:schemeClr val="bg1"/>
                </a:solidFill>
              </a:rPr>
              <a:t>.</a:t>
            </a:r>
            <a:r>
              <a:rPr lang="en-US" dirty="0"/>
              <a:t>.</a:t>
            </a:r>
            <a:endParaRPr lang="en-GB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ED547FA-C591-562B-6723-33955CC6FDF0}"/>
              </a:ext>
            </a:extLst>
          </p:cNvPr>
          <p:cNvSpPr txBox="1"/>
          <p:nvPr/>
        </p:nvSpPr>
        <p:spPr>
          <a:xfrm>
            <a:off x="9822099" y="5317972"/>
            <a:ext cx="16421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Mae'ch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logo'n</a:t>
            </a:r>
            <a:r>
              <a:rPr lang="en-US" dirty="0">
                <a:solidFill>
                  <a:srgbClr val="FF0000"/>
                </a:solidFill>
              </a:rPr>
              <a:t> </a:t>
            </a:r>
          </a:p>
          <a:p>
            <a:r>
              <a:rPr lang="en-US" dirty="0" err="1">
                <a:solidFill>
                  <a:srgbClr val="FF0000"/>
                </a:solidFill>
              </a:rPr>
              <a:t>mynd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yma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21" name="Picture 20" descr="A person pointing at something&#10;&#10;AI-generated content may be incorrect.">
            <a:extLst>
              <a:ext uri="{FF2B5EF4-FFF2-40B4-BE49-F238E27FC236}">
                <a16:creationId xmlns:a16="http://schemas.microsoft.com/office/drawing/2014/main" id="{88D3B14D-60B2-EABE-731F-84B1C19C78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8"/>
          <a:stretch>
            <a:fillRect/>
          </a:stretch>
        </p:blipFill>
        <p:spPr>
          <a:xfrm flipH="1">
            <a:off x="-1427755" y="-540484"/>
            <a:ext cx="7674054" cy="5935775"/>
          </a:xfrm>
          <a:prstGeom prst="ellipse">
            <a:avLst/>
          </a:prstGeom>
        </p:spPr>
      </p:pic>
      <p:pic>
        <p:nvPicPr>
          <p:cNvPr id="2" name="Picture 1" descr="A close-up of a logo&#10;&#10;AI-generated content may be incorrect.">
            <a:extLst>
              <a:ext uri="{FF2B5EF4-FFF2-40B4-BE49-F238E27FC236}">
                <a16:creationId xmlns:a16="http://schemas.microsoft.com/office/drawing/2014/main" id="{4E67F629-7F2A-EB8A-09EF-C825CA3E2E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9569" y="5012245"/>
            <a:ext cx="3089661" cy="142568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91D0933-7C61-12D1-E4A5-1E4A1923B8E4}"/>
              </a:ext>
            </a:extLst>
          </p:cNvPr>
          <p:cNvSpPr txBox="1"/>
          <p:nvPr/>
        </p:nvSpPr>
        <p:spPr>
          <a:xfrm>
            <a:off x="631446" y="5795026"/>
            <a:ext cx="53277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#EiriolaethynGweithio   #HunanEiriolaethynGweithio</a:t>
            </a:r>
            <a:endParaRPr lang="en-GB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65226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C2AC613-2714-D2A5-923F-CB51DEC18F74}"/>
              </a:ext>
            </a:extLst>
          </p:cNvPr>
          <p:cNvSpPr/>
          <p:nvPr/>
        </p:nvSpPr>
        <p:spPr>
          <a:xfrm>
            <a:off x="1" y="0"/>
            <a:ext cx="12192000" cy="6857999"/>
          </a:xfrm>
          <a:prstGeom prst="rect">
            <a:avLst/>
          </a:prstGeom>
          <a:solidFill>
            <a:srgbClr val="2A7DE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43C05D2-7F74-F68A-BADD-B9201408B3A9}"/>
              </a:ext>
            </a:extLst>
          </p:cNvPr>
          <p:cNvSpPr/>
          <p:nvPr/>
        </p:nvSpPr>
        <p:spPr>
          <a:xfrm>
            <a:off x="-2065174" y="5709558"/>
            <a:ext cx="14764137" cy="509490"/>
          </a:xfrm>
          <a:prstGeom prst="roundRect">
            <a:avLst/>
          </a:prstGeom>
          <a:solidFill>
            <a:srgbClr val="EC67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29E8C94-351A-7C02-C3D5-719A2988AFF3}"/>
              </a:ext>
            </a:extLst>
          </p:cNvPr>
          <p:cNvSpPr/>
          <p:nvPr/>
        </p:nvSpPr>
        <p:spPr>
          <a:xfrm>
            <a:off x="6333931" y="4918986"/>
            <a:ext cx="5505061" cy="153779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23FB169-B0CA-FB03-63C1-0C3355D902B3}"/>
              </a:ext>
            </a:extLst>
          </p:cNvPr>
          <p:cNvSpPr txBox="1"/>
          <p:nvPr/>
        </p:nvSpPr>
        <p:spPr>
          <a:xfrm>
            <a:off x="6333931" y="662474"/>
            <a:ext cx="55050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Mae </a:t>
            </a:r>
            <a:r>
              <a:rPr lang="en-US" sz="3600" dirty="0" err="1">
                <a:solidFill>
                  <a:schemeClr val="bg1"/>
                </a:solidFill>
              </a:rPr>
              <a:t>eiriolwyr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yn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sefyll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</a:p>
          <a:p>
            <a:r>
              <a:rPr lang="en-US" sz="3600" dirty="0" err="1">
                <a:solidFill>
                  <a:schemeClr val="bg1"/>
                </a:solidFill>
              </a:rPr>
              <a:t>ochr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yn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ochr</a:t>
            </a:r>
            <a:r>
              <a:rPr lang="en-US" sz="3600" dirty="0">
                <a:solidFill>
                  <a:schemeClr val="bg1"/>
                </a:solidFill>
              </a:rPr>
              <a:t> â chi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AB5A4FB-BEF8-4B22-DC99-B908A7EEBF72}"/>
              </a:ext>
            </a:extLst>
          </p:cNvPr>
          <p:cNvSpPr txBox="1"/>
          <p:nvPr/>
        </p:nvSpPr>
        <p:spPr>
          <a:xfrm>
            <a:off x="6351882" y="2525277"/>
            <a:ext cx="490372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Mae </a:t>
            </a:r>
            <a:r>
              <a:rPr lang="en-US" sz="2800" b="1" dirty="0" err="1">
                <a:solidFill>
                  <a:schemeClr val="bg1"/>
                </a:solidFill>
              </a:rPr>
              <a:t>eiriolwyr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yn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annibynnol</a:t>
            </a:r>
            <a:r>
              <a:rPr lang="en-US" sz="2800" b="1" dirty="0">
                <a:solidFill>
                  <a:schemeClr val="bg1"/>
                </a:solidFill>
              </a:rPr>
              <a:t> ac </a:t>
            </a:r>
            <a:r>
              <a:rPr lang="en-US" sz="2800" b="1" dirty="0" err="1">
                <a:solidFill>
                  <a:schemeClr val="bg1"/>
                </a:solidFill>
              </a:rPr>
              <a:t>yn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canolbwyntio'n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unig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arnoch</a:t>
            </a:r>
            <a:r>
              <a:rPr lang="en-US" sz="2800" b="1" dirty="0">
                <a:solidFill>
                  <a:schemeClr val="bg1"/>
                </a:solidFill>
              </a:rPr>
              <a:t> chi.</a:t>
            </a:r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C46B77D-16C9-F7A6-3A23-DB672BF1C901}"/>
              </a:ext>
            </a:extLst>
          </p:cNvPr>
          <p:cNvSpPr txBox="1"/>
          <p:nvPr/>
        </p:nvSpPr>
        <p:spPr>
          <a:xfrm>
            <a:off x="9822099" y="5317972"/>
            <a:ext cx="16421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Mae'ch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logo'n</a:t>
            </a:r>
            <a:r>
              <a:rPr lang="en-US" dirty="0">
                <a:solidFill>
                  <a:srgbClr val="FF0000"/>
                </a:solidFill>
              </a:rPr>
              <a:t> </a:t>
            </a:r>
          </a:p>
          <a:p>
            <a:r>
              <a:rPr lang="en-US" dirty="0" err="1">
                <a:solidFill>
                  <a:srgbClr val="FF0000"/>
                </a:solidFill>
              </a:rPr>
              <a:t>mynd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yma</a:t>
            </a:r>
            <a:endParaRPr lang="en-US" dirty="0">
              <a:solidFill>
                <a:srgbClr val="FF0000"/>
              </a:solidFill>
            </a:endParaRPr>
          </a:p>
          <a:p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13" name="Picture 12" descr="Two men sitting on a bench&#10;&#10;AI-generated content may be incorrect.">
            <a:extLst>
              <a:ext uri="{FF2B5EF4-FFF2-40B4-BE49-F238E27FC236}">
                <a16:creationId xmlns:a16="http://schemas.microsoft.com/office/drawing/2014/main" id="{3153A2C8-C700-2719-2C8B-4C2F7CD63F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5051" r="31944" b="10671"/>
          <a:stretch>
            <a:fillRect/>
          </a:stretch>
        </p:blipFill>
        <p:spPr>
          <a:xfrm>
            <a:off x="-865012" y="-154545"/>
            <a:ext cx="6999502" cy="5778635"/>
          </a:xfrm>
          <a:prstGeom prst="ellipse">
            <a:avLst/>
          </a:prstGeom>
        </p:spPr>
      </p:pic>
      <p:pic>
        <p:nvPicPr>
          <p:cNvPr id="2" name="Picture 1" descr="A close-up of a logo&#10;&#10;AI-generated content may be incorrect.">
            <a:extLst>
              <a:ext uri="{FF2B5EF4-FFF2-40B4-BE49-F238E27FC236}">
                <a16:creationId xmlns:a16="http://schemas.microsoft.com/office/drawing/2014/main" id="{2CF3517E-FFC5-7C53-E66C-90B2DE9000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9569" y="5012245"/>
            <a:ext cx="3089661" cy="142568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D68AD9A-6E90-0053-38DE-37C76576D15C}"/>
              </a:ext>
            </a:extLst>
          </p:cNvPr>
          <p:cNvSpPr txBox="1"/>
          <p:nvPr/>
        </p:nvSpPr>
        <p:spPr>
          <a:xfrm>
            <a:off x="631446" y="5795026"/>
            <a:ext cx="53277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#EiriolaethynGweithio   #HunanEiriolaethynGweithio</a:t>
            </a:r>
            <a:endParaRPr lang="en-GB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30981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FA3D95A-41D3-8E23-3068-0FF4231FDB1A}"/>
              </a:ext>
            </a:extLst>
          </p:cNvPr>
          <p:cNvSpPr/>
          <p:nvPr/>
        </p:nvSpPr>
        <p:spPr>
          <a:xfrm>
            <a:off x="1" y="0"/>
            <a:ext cx="12192000" cy="6857999"/>
          </a:xfrm>
          <a:prstGeom prst="rect">
            <a:avLst/>
          </a:prstGeom>
          <a:solidFill>
            <a:srgbClr val="EC675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D1B5DBB7-BDB1-C551-FE7C-A2C66E424813}"/>
              </a:ext>
            </a:extLst>
          </p:cNvPr>
          <p:cNvSpPr/>
          <p:nvPr/>
        </p:nvSpPr>
        <p:spPr>
          <a:xfrm>
            <a:off x="-2065174" y="5709558"/>
            <a:ext cx="14764137" cy="509490"/>
          </a:xfrm>
          <a:prstGeom prst="roundRect">
            <a:avLst/>
          </a:prstGeom>
          <a:solidFill>
            <a:srgbClr val="2A7D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F936547-C933-799E-3791-FFD5D16882C5}"/>
              </a:ext>
            </a:extLst>
          </p:cNvPr>
          <p:cNvSpPr/>
          <p:nvPr/>
        </p:nvSpPr>
        <p:spPr>
          <a:xfrm>
            <a:off x="6333931" y="4918986"/>
            <a:ext cx="5505061" cy="153779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84E92D8-46C9-40D6-6520-EBDD95E6416D}"/>
              </a:ext>
            </a:extLst>
          </p:cNvPr>
          <p:cNvSpPr txBox="1"/>
          <p:nvPr/>
        </p:nvSpPr>
        <p:spPr>
          <a:xfrm>
            <a:off x="6333931" y="662474"/>
            <a:ext cx="55050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Mae </a:t>
            </a:r>
            <a:r>
              <a:rPr lang="en-US" sz="3600" dirty="0" err="1">
                <a:solidFill>
                  <a:schemeClr val="bg1"/>
                </a:solidFill>
              </a:rPr>
              <a:t>eiriolwyr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yn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helpu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</a:p>
          <a:p>
            <a:r>
              <a:rPr lang="en-US" sz="3600" dirty="0" err="1">
                <a:solidFill>
                  <a:schemeClr val="bg1"/>
                </a:solidFill>
              </a:rPr>
              <a:t>eich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llais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cael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ei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chlywed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852B757-15C3-F938-19D0-85FF2645C183}"/>
              </a:ext>
            </a:extLst>
          </p:cNvPr>
          <p:cNvSpPr txBox="1"/>
          <p:nvPr/>
        </p:nvSpPr>
        <p:spPr>
          <a:xfrm>
            <a:off x="6352785" y="2357950"/>
            <a:ext cx="55050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Mae </a:t>
            </a:r>
            <a:r>
              <a:rPr lang="en-US" sz="2400" b="1" dirty="0" err="1">
                <a:solidFill>
                  <a:schemeClr val="bg1"/>
                </a:solidFill>
              </a:rPr>
              <a:t>eiriolaeth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yn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eich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helpu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i</a:t>
            </a:r>
            <a:endParaRPr lang="en-US" sz="2400" b="1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chemeClr val="bg1"/>
                </a:solidFill>
              </a:rPr>
              <a:t>Siarad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lan</a:t>
            </a:r>
            <a:endParaRPr lang="en-US" sz="2400" b="1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chemeClr val="bg1"/>
                </a:solidFill>
              </a:rPr>
              <a:t>Gwybod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eich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hawliau</a:t>
            </a:r>
            <a:endParaRPr lang="en-US" sz="2400" b="1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chemeClr val="bg1"/>
                </a:solidFill>
              </a:rPr>
              <a:t>Cymryd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penderfyniadau</a:t>
            </a:r>
            <a:endParaRPr lang="en-US" sz="2400" b="1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chemeClr val="bg1"/>
                </a:solidFill>
              </a:rPr>
              <a:t>Gofyn</a:t>
            </a:r>
            <a:r>
              <a:rPr lang="en-US" sz="2400" b="1" dirty="0">
                <a:solidFill>
                  <a:schemeClr val="bg1"/>
                </a:solidFill>
              </a:rPr>
              <a:t> am yr </a:t>
            </a:r>
            <a:r>
              <a:rPr lang="en-US" sz="2400" b="1" dirty="0" err="1">
                <a:solidFill>
                  <a:schemeClr val="bg1"/>
                </a:solidFill>
              </a:rPr>
              <a:t>hyn</a:t>
            </a:r>
            <a:r>
              <a:rPr lang="en-US" sz="2400" b="1" dirty="0">
                <a:solidFill>
                  <a:schemeClr val="bg1"/>
                </a:solidFill>
              </a:rPr>
              <a:t> yr </a:t>
            </a:r>
            <a:r>
              <a:rPr lang="en-US" sz="2400" b="1" dirty="0" err="1">
                <a:solidFill>
                  <a:schemeClr val="bg1"/>
                </a:solidFill>
              </a:rPr>
              <a:t>ydych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ei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eisiau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80E134F-6174-1DFA-F56B-0112AC7982D1}"/>
              </a:ext>
            </a:extLst>
          </p:cNvPr>
          <p:cNvSpPr txBox="1"/>
          <p:nvPr/>
        </p:nvSpPr>
        <p:spPr>
          <a:xfrm>
            <a:off x="9822099" y="5317972"/>
            <a:ext cx="16421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Mae'ch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logo'n</a:t>
            </a:r>
            <a:r>
              <a:rPr lang="en-US" dirty="0">
                <a:solidFill>
                  <a:srgbClr val="FF0000"/>
                </a:solidFill>
              </a:rPr>
              <a:t> </a:t>
            </a:r>
          </a:p>
          <a:p>
            <a:r>
              <a:rPr lang="en-US" dirty="0" err="1">
                <a:solidFill>
                  <a:srgbClr val="FF0000"/>
                </a:solidFill>
              </a:rPr>
              <a:t>mynd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yma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3" name="Picture 12" descr="Two people wearing face masks&#10;&#10;AI-generated content may be incorrect.">
            <a:extLst>
              <a:ext uri="{FF2B5EF4-FFF2-40B4-BE49-F238E27FC236}">
                <a16:creationId xmlns:a16="http://schemas.microsoft.com/office/drawing/2014/main" id="{4CBADAB0-A25D-1673-8596-DD7CF204A4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68" t="-184" r="13364" b="184"/>
          <a:stretch>
            <a:fillRect/>
          </a:stretch>
        </p:blipFill>
        <p:spPr>
          <a:xfrm>
            <a:off x="-895740" y="-173198"/>
            <a:ext cx="7058265" cy="5645019"/>
          </a:xfrm>
          <a:prstGeom prst="ellipse">
            <a:avLst/>
          </a:prstGeom>
        </p:spPr>
      </p:pic>
      <p:pic>
        <p:nvPicPr>
          <p:cNvPr id="3" name="Picture 2" descr="A close-up of a logo&#10;&#10;AI-generated content may be incorrect.">
            <a:extLst>
              <a:ext uri="{FF2B5EF4-FFF2-40B4-BE49-F238E27FC236}">
                <a16:creationId xmlns:a16="http://schemas.microsoft.com/office/drawing/2014/main" id="{5C6C1C78-E442-A81D-98AE-86427CF36B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9569" y="5012245"/>
            <a:ext cx="3089661" cy="142568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8D30BCF-6097-6ADF-3691-0CA0D2DED56B}"/>
              </a:ext>
            </a:extLst>
          </p:cNvPr>
          <p:cNvSpPr txBox="1"/>
          <p:nvPr/>
        </p:nvSpPr>
        <p:spPr>
          <a:xfrm>
            <a:off x="631446" y="5795026"/>
            <a:ext cx="53277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#EiriolaethynGweithio   #HunanEiriolaethynGweithio</a:t>
            </a:r>
            <a:endParaRPr lang="en-GB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61795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1a7c33f-6ceb-47ca-b5f3-dc296121dd3e">
      <Terms xmlns="http://schemas.microsoft.com/office/infopath/2007/PartnerControls"/>
    </lcf76f155ced4ddcb4097134ff3c332f>
    <TaxCatchAll xmlns="1dbf5afa-48de-4a31-a281-d5404744caed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4D6C2F4E5533A4382883BAC85B81397" ma:contentTypeVersion="18" ma:contentTypeDescription="Create a new document." ma:contentTypeScope="" ma:versionID="4220fac6466c07e7fb1f7ccf26ef34ed">
  <xsd:schema xmlns:xsd="http://www.w3.org/2001/XMLSchema" xmlns:xs="http://www.w3.org/2001/XMLSchema" xmlns:p="http://schemas.microsoft.com/office/2006/metadata/properties" xmlns:ns2="91a7c33f-6ceb-47ca-b5f3-dc296121dd3e" xmlns:ns3="1130403f-34ba-4c2e-9282-a39355f6d377" xmlns:ns4="1dbf5afa-48de-4a31-a281-d5404744caed" targetNamespace="http://schemas.microsoft.com/office/2006/metadata/properties" ma:root="true" ma:fieldsID="af3c3808cf2bc7280373cdf01bec131b" ns2:_="" ns3:_="" ns4:_="">
    <xsd:import namespace="91a7c33f-6ceb-47ca-b5f3-dc296121dd3e"/>
    <xsd:import namespace="1130403f-34ba-4c2e-9282-a39355f6d377"/>
    <xsd:import namespace="1dbf5afa-48de-4a31-a281-d5404744cae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1a7c33f-6ceb-47ca-b5f3-dc296121dd3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1" nillable="true" ma:displayName="Location" ma:internalName="MediaServiceLocatio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9cb60a3e-0406-48f8-bbfc-0685756c0e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130403f-34ba-4c2e-9282-a39355f6d377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dbf5afa-48de-4a31-a281-d5404744caed" elementFormDefault="qualified">
    <xsd:import namespace="http://schemas.microsoft.com/office/2006/documentManagement/types"/>
    <xsd:import namespace="http://schemas.microsoft.com/office/infopath/2007/PartnerControls"/>
    <xsd:element name="TaxCatchAll" ma:index="22" nillable="true" ma:displayName="Taxonomy Catch All Column" ma:hidden="true" ma:list="{5c0f31fe-b425-469c-acbc-cbdf896eb7c0}" ma:internalName="TaxCatchAll" ma:showField="CatchAllData" ma:web="1130403f-34ba-4c2e-9282-a39355f6d3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2B55D04-65F1-4D26-80F7-797164E161C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C362A83-F84C-4022-A4F0-226E985D37EB}">
  <ds:schemaRefs>
    <ds:schemaRef ds:uri="http://schemas.microsoft.com/office/2006/metadata/properties"/>
    <ds:schemaRef ds:uri="http://schemas.microsoft.com/office/infopath/2007/PartnerControls"/>
    <ds:schemaRef ds:uri="91a7c33f-6ceb-47ca-b5f3-dc296121dd3e"/>
    <ds:schemaRef ds:uri="1dbf5afa-48de-4a31-a281-d5404744caed"/>
  </ds:schemaRefs>
</ds:datastoreItem>
</file>

<file path=customXml/itemProps3.xml><?xml version="1.0" encoding="utf-8"?>
<ds:datastoreItem xmlns:ds="http://schemas.openxmlformats.org/officeDocument/2006/customXml" ds:itemID="{A3E5EF2F-0C21-4451-880A-049DBB8DE09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1a7c33f-6ceb-47ca-b5f3-dc296121dd3e"/>
    <ds:schemaRef ds:uri="1130403f-34ba-4c2e-9282-a39355f6d377"/>
    <ds:schemaRef ds:uri="1dbf5afa-48de-4a31-a281-d5404744cae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180</Words>
  <Application>Microsoft Office PowerPoint</Application>
  <PresentationFormat>Widescreen</PresentationFormat>
  <Paragraphs>33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Lorna Crouch</dc:creator>
  <cp:lastModifiedBy>Lorna Crouch</cp:lastModifiedBy>
  <cp:revision>2</cp:revision>
  <dcterms:created xsi:type="dcterms:W3CDTF">2025-08-27T12:35:58Z</dcterms:created>
  <dcterms:modified xsi:type="dcterms:W3CDTF">2025-10-08T10:41:05Z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0x01010094D6C2F4E5533A4382883BAC85B81397</vt:lpwstr>
  </property>
  <property fmtid="{D5CDD505-2E9C-101B-9397-08002B2CF9AE}" pid="3" name="MediaServiceImageTags">
    <vt:lpwstr/>
  </property>
</Properties>
</file>