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8B2168-872A-E5C2-0EE8-203E91634156}" name="Madeline Cooper" initials="MC" userId="S::Madeline.Cooper@ndti.org.uk::2d3590dc-fe99-411e-82f5-e2f64ed9e4d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n Griffiths" userId="99ae62e4-dba3-470a-b214-26f663a902c4" providerId="ADAL" clId="{8257C71D-6FDA-4ED4-B485-771804561BBA}"/>
    <pc:docChg chg="modSld">
      <pc:chgData name="Lyn Griffiths" userId="99ae62e4-dba3-470a-b214-26f663a902c4" providerId="ADAL" clId="{8257C71D-6FDA-4ED4-B485-771804561BBA}" dt="2022-12-14T15:27:52.448" v="47"/>
      <pc:docMkLst>
        <pc:docMk/>
      </pc:docMkLst>
      <pc:sldChg chg="modSp mod delCm">
        <pc:chgData name="Lyn Griffiths" userId="99ae62e4-dba3-470a-b214-26f663a902c4" providerId="ADAL" clId="{8257C71D-6FDA-4ED4-B485-771804561BBA}" dt="2022-12-14T15:27:52.448" v="47"/>
        <pc:sldMkLst>
          <pc:docMk/>
          <pc:sldMk cId="1183663239" sldId="256"/>
        </pc:sldMkLst>
        <pc:spChg chg="mod">
          <ac:chgData name="Lyn Griffiths" userId="99ae62e4-dba3-470a-b214-26f663a902c4" providerId="ADAL" clId="{8257C71D-6FDA-4ED4-B485-771804561BBA}" dt="2022-12-14T15:27:30.647" v="46" actId="207"/>
          <ac:spMkLst>
            <pc:docMk/>
            <pc:sldMk cId="1183663239" sldId="256"/>
            <ac:spMk id="10" creationId="{9F216880-4654-85E2-7BB1-668CF450DD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1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6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1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8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39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BCD553-C6B7-26DF-0AA8-99B47640CE86}"/>
              </a:ext>
            </a:extLst>
          </p:cNvPr>
          <p:cNvSpPr txBox="1"/>
          <p:nvPr/>
        </p:nvSpPr>
        <p:spPr>
          <a:xfrm>
            <a:off x="160713" y="2654915"/>
            <a:ext cx="10915599" cy="178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My wish is…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……………………………………………………………………………………………………………………………………………………………………………………….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41C3B5-ED6C-2CFD-4320-BFD5FF876B2D}"/>
              </a:ext>
            </a:extLst>
          </p:cNvPr>
          <p:cNvSpPr/>
          <p:nvPr/>
        </p:nvSpPr>
        <p:spPr>
          <a:xfrm>
            <a:off x="0" y="246162"/>
            <a:ext cx="1200483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egoe Print" panose="02000600000000000000" pitchFamily="2" charset="0"/>
              </a:rPr>
              <a:t>In the festive season we often look back to the last year, and make wishes for the year ahead</a:t>
            </a:r>
            <a:endParaRPr lang="en-GB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216880-4654-85E2-7BB1-668CF450DDFD}"/>
              </a:ext>
            </a:extLst>
          </p:cNvPr>
          <p:cNvSpPr txBox="1"/>
          <p:nvPr/>
        </p:nvSpPr>
        <p:spPr>
          <a:xfrm>
            <a:off x="1226980" y="5290409"/>
            <a:ext cx="10965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………………………………………………………………………………………………………………………………………………………………………………………...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 e                 </a:t>
            </a:r>
            <a:r>
              <a:rPr lang="en-US" sz="2400" b="1" dirty="0">
                <a:solidFill>
                  <a:srgbClr val="C00000"/>
                </a:solidFill>
              </a:rPr>
              <a:t>email this post card to: equallivesteam@ndti.org.uk</a:t>
            </a:r>
          </a:p>
        </p:txBody>
      </p:sp>
      <p:pic>
        <p:nvPicPr>
          <p:cNvPr id="16" name="Picture 15" descr="A picture containing person&#10;&#10;Description automatically generated">
            <a:extLst>
              <a:ext uri="{FF2B5EF4-FFF2-40B4-BE49-F238E27FC236}">
                <a16:creationId xmlns:a16="http://schemas.microsoft.com/office/drawing/2014/main" id="{4EDAB71D-053D-2B67-7FBC-9A647BF14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3" y="4297313"/>
            <a:ext cx="2540579" cy="2540579"/>
          </a:xfrm>
          <a:prstGeom prst="rect">
            <a:avLst/>
          </a:prstGeom>
        </p:spPr>
      </p:pic>
      <p:pic>
        <p:nvPicPr>
          <p:cNvPr id="20" name="Picture 19" descr="A person wearing a red shirt&#10;&#10;Description automatically generated with medium confidence">
            <a:extLst>
              <a:ext uri="{FF2B5EF4-FFF2-40B4-BE49-F238E27FC236}">
                <a16:creationId xmlns:a16="http://schemas.microsoft.com/office/drawing/2014/main" id="{35C7BFB2-4932-493F-5FCA-486E446934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508" y="2605138"/>
            <a:ext cx="2197029" cy="219702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A58956-2E16-D211-AA94-0B007962266E}"/>
              </a:ext>
            </a:extLst>
          </p:cNvPr>
          <p:cNvSpPr/>
          <p:nvPr/>
        </p:nvSpPr>
        <p:spPr>
          <a:xfrm>
            <a:off x="2034314" y="4789366"/>
            <a:ext cx="67905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Something new I would like to try is…</a:t>
            </a:r>
            <a:endParaRPr lang="en-GB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380DB9-7135-4518-E06F-7CB3E282577B}"/>
              </a:ext>
            </a:extLst>
          </p:cNvPr>
          <p:cNvSpPr txBox="1"/>
          <p:nvPr/>
        </p:nvSpPr>
        <p:spPr>
          <a:xfrm>
            <a:off x="1643449" y="1082772"/>
            <a:ext cx="9432862" cy="1784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What I’m happy about from the last year…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B050"/>
                </a:solidFill>
              </a:rPr>
              <a:t>……………………………………………………………………………………………………………………………………………………………</a:t>
            </a:r>
            <a:endParaRPr lang="en-GB" sz="24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Thumbs up6">
            <a:extLst>
              <a:ext uri="{FF2B5EF4-FFF2-40B4-BE49-F238E27FC236}">
                <a16:creationId xmlns:a16="http://schemas.microsoft.com/office/drawing/2014/main" id="{DD817DA1-7A09-1088-9531-C45F7B87D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775" y="90534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6632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5bea62e-4933-41f9-9d35-571d70156c52"/>
</p:tagLst>
</file>

<file path=ppt/theme/theme1.xml><?xml version="1.0" encoding="utf-8"?>
<a:theme xmlns:a="http://schemas.openxmlformats.org/drawingml/2006/main" name="Dappled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AvenirNext LT Pro Medium</vt:lpstr>
      <vt:lpstr>Sabon Next LT</vt:lpstr>
      <vt:lpstr>Segoe Print</vt:lpstr>
      <vt:lpstr>DappledVTI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Griffiths</dc:creator>
  <cp:lastModifiedBy>Lyn Griffiths</cp:lastModifiedBy>
  <cp:revision>7</cp:revision>
  <dcterms:created xsi:type="dcterms:W3CDTF">2022-11-28T13:39:47Z</dcterms:created>
  <dcterms:modified xsi:type="dcterms:W3CDTF">2022-12-14T15:28:01Z</dcterms:modified>
</cp:coreProperties>
</file>