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56" r:id="rId2"/>
  </p:sldIdLst>
  <p:sldSz cx="12192000" cy="6858000"/>
  <p:notesSz cx="6858000" cy="9144000"/>
  <p:custDataLst>
    <p:tags r:id="rId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38B2168-872A-E5C2-0EE8-203E91634156}" name="Madeline Cooper" initials="MC" userId="S::Madeline.Cooper@ndti.org.uk::2d3590dc-fe99-411e-82f5-e2f64ed9e4d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006C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1" d="100"/>
          <a:sy n="61" d="100"/>
        </p:scale>
        <p:origin x="6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yn Griffiths" userId="99ae62e4-dba3-470a-b214-26f663a902c4" providerId="ADAL" clId="{8257C71D-6FDA-4ED4-B485-771804561BBA}"/>
    <pc:docChg chg="modSld">
      <pc:chgData name="Lyn Griffiths" userId="99ae62e4-dba3-470a-b214-26f663a902c4" providerId="ADAL" clId="{8257C71D-6FDA-4ED4-B485-771804561BBA}" dt="2022-12-14T15:27:52.448" v="47"/>
      <pc:docMkLst>
        <pc:docMk/>
      </pc:docMkLst>
      <pc:sldChg chg="modSp mod delCm">
        <pc:chgData name="Lyn Griffiths" userId="99ae62e4-dba3-470a-b214-26f663a902c4" providerId="ADAL" clId="{8257C71D-6FDA-4ED4-B485-771804561BBA}" dt="2022-12-14T15:27:52.448" v="47"/>
        <pc:sldMkLst>
          <pc:docMk/>
          <pc:sldMk cId="1183663239" sldId="256"/>
        </pc:sldMkLst>
        <pc:spChg chg="mod">
          <ac:chgData name="Lyn Griffiths" userId="99ae62e4-dba3-470a-b214-26f663a902c4" providerId="ADAL" clId="{8257C71D-6FDA-4ED4-B485-771804561BBA}" dt="2022-12-14T15:27:30.647" v="46" actId="207"/>
          <ac:spMkLst>
            <pc:docMk/>
            <pc:sldMk cId="1183663239" sldId="256"/>
            <ac:spMk id="10" creationId="{9F216880-4654-85E2-7BB1-668CF450DDF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F9204-3F29-4C3A-BA41-3063400202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3393CD-7262-4AC7-80E6-52FE6F3F39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0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D430AE-0210-4E82-AD7B-41B112DE7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fld id="{11A6662E-FAF4-44BC-88B5-85A7CBFB6D30}" type="datetime1">
              <a:rPr lang="en-US" smtClean="0"/>
              <a:pPr/>
              <a:t>12/14/2022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221974-7DEC-459D-9642-CB5B59C82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endParaRPr lang="en-US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731837-C94E-4B5B-BCF0-110C69EDB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fld id="{73B850FF-6169-4056-8077-06FFA93A5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547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ABDD2-E186-4F25-8FDE-D1E875E9C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18CC5B-A7E0-48B1-8329-6533AC76E7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905B1B-77FE-4BFC-BF87-87DA989F0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59632-1575-4E14-B53B-3DC3D5ED3947}" type="datetime1">
              <a:rPr lang="en-US" smtClean="0"/>
              <a:t>12/14/2022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18531E-1B90-4631-BD37-4BB1DBFAB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8A55E8-88DC-4280-8E04-FF50FF8ED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611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60633D-90E4-4F5A-9EBF-DDEC2B0B47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DD3065-FA3D-42C8-BFDA-967C87F4F2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DC126F-38E2-4425-861F-98ED43228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A6868-2568-4CC9-B302-F37117B01A6E}" type="datetime1">
              <a:rPr lang="en-US" smtClean="0"/>
              <a:t>12/14/2022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9645D8-F22A-4354-A8B3-96E8A2D23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9E2295-A616-4D57-8800-7B7E213A8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577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4CC1FC-ADE8-488C-A1DA-2FD569FD4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365760"/>
            <a:ext cx="10895106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F02842-38C3-46D6-8527-0F6FE623C5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864CF5-F681-40C2-88CC-E02206C9C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5F08A-1E71-4B2B-BB49-E743F2903911}" type="datetime1">
              <a:rPr lang="en-US" smtClean="0"/>
              <a:t>12/14/2022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C04753-4FE4-4A6F-99BB-CFFC92E0C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A569D1-DB13-4BD9-8BA9-0DEAD98F8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296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20B05-7BF6-4073-9106-FA19E9727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8EE8D7-6B58-4A3F-9DD5-E563D5192A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02990E-9F0A-446A-B5B8-459CA8D98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17D9E-721A-44BB-8863-9873FE64DA75}" type="datetime1">
              <a:rPr lang="en-US" smtClean="0"/>
              <a:t>12/14/2022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E68EAA-4377-45FF-9D7C-9E77BC9F2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07FA71-74C3-44B8-A0AC-E18A1E76B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353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71F12-2D88-4F76-AF46-BD5156C127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365760"/>
            <a:ext cx="10895106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E1AA46-E3EB-4704-B019-F90F1E6177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8695" y="1825625"/>
            <a:ext cx="556110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17480F-A530-4D05-9A22-E573FB4BA6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561105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B56FDA-C47A-4F4A-A364-BA60A25AB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1DA2F-80B8-49CF-99FB-5ABCA53A607A}" type="datetime1">
              <a:rPr lang="en-US" smtClean="0"/>
              <a:t>12/14/2022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26D8DD-6D84-44D4-8A1B-57615B3ED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C8FE31-B577-4017-8AFE-A8BA09596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612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C28C9-B8CC-413F-9FFA-626680E4A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365125"/>
            <a:ext cx="1127461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3FE72-9D42-45F5-A37F-B12130388A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5256" y="1752600"/>
            <a:ext cx="5532319" cy="823912"/>
          </a:xfrm>
        </p:spPr>
        <p:txBody>
          <a:bodyPr anchor="b"/>
          <a:lstStyle>
            <a:lvl1pPr marL="0" indent="0">
              <a:buNone/>
              <a:defRPr sz="24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E3A31D-9B5F-4DE3-B18D-F7F77782EB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5256" y="2666999"/>
            <a:ext cx="5532319" cy="3522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0BE1D2D-822C-466C-A7B9-1A2D97366A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752600"/>
            <a:ext cx="5561106" cy="823912"/>
          </a:xfrm>
        </p:spPr>
        <p:txBody>
          <a:bodyPr anchor="b"/>
          <a:lstStyle>
            <a:lvl1pPr marL="0" indent="0">
              <a:buNone/>
              <a:defRPr sz="24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F13B2C-44CA-49C4-BC84-02AF1638F3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666999"/>
            <a:ext cx="5561106" cy="3522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793CB55-E9C1-4CE6-9B61-81B71475B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52172-E6C9-4B6C-929A-A9DE3837BBF1}" type="datetime1">
              <a:rPr lang="en-US" smtClean="0"/>
              <a:t>12/14/2022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F22318-747B-4EC9-862C-D9FD488CC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FBDDDF-16BD-438D-937D-0E3E30E74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960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92D5F-0BD4-4517-9233-E08AF405B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365760"/>
            <a:ext cx="1127461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3523B8-51E3-48B8-BFD8-CE950619804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8693" y="6416675"/>
            <a:ext cx="2921715" cy="365125"/>
          </a:xfrm>
        </p:spPr>
        <p:txBody>
          <a:bodyPr/>
          <a:lstStyle/>
          <a:p>
            <a:fld id="{3AB41CFF-90C9-47B3-9DA1-F2BF8D839F7E}" type="datetime1">
              <a:rPr lang="en-US" smtClean="0"/>
              <a:t>12/14/2022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739B90-5D50-4424-B51D-53C391621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6F9286-3A00-4D3C-A3F0-50AC9045C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864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933BE2-665A-42DA-A3B7-835F81A3F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048FA-06AB-4884-A69B-986B96E68A24}" type="datetime1">
              <a:rPr lang="en-US" smtClean="0"/>
              <a:t>12/14/2022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4DBCBD-AD42-432D-ABA9-20D616AF3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140251-3596-4673-B24B-59A6F9ED8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710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A81A1-6D8E-4DD6-8E49-DABDE6D10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93F18F-F78D-4A31-A6BC-6552105BCF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82C2F4-BDF4-4A4F-AA3D-52692932C2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13850F-5C87-4F08-9658-EAF049B60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B7ABA-0172-4F9C-889D-567164F66BCD}" type="datetime1">
              <a:rPr lang="en-US" smtClean="0"/>
              <a:t>12/14/2022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0BCE9A-A746-4439-B5D3-966FBC8E5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1D3B51-AA2E-4AA1-8062-A0D476D80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184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02CF7-F453-4B3E-9510-D74797987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E2A1B9-8A2A-4B49-8B79-76D3EEB36B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9FEA03-0EC4-4085-AE63-4AA492D61A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05AD5B-0DEA-4C6F-94D2-FAA99F2E5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C6A5B-8AE7-4A41-B5A7-9ADC6686DC18}" type="datetime1">
              <a:rPr lang="en-US" smtClean="0"/>
              <a:t>12/14/2022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DC6744-7CBA-4A1D-8F87-10699F981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AD9048-35FF-4BE9-8157-BE4BAA1C7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720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0BABF38A-8A0D-492E-BD20-6CF4D46B5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6858004"/>
          </a:xfrm>
          <a:prstGeom prst="rect">
            <a:avLst/>
          </a:prstGeom>
          <a:solidFill>
            <a:schemeClr val="bg2">
              <a:lumMod val="9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984D45-0ED3-4D03-8E44-5E355C913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425450"/>
            <a:ext cx="1127461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687D6E-D1E9-489C-9AA9-3575C39BAA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8694" y="1949450"/>
            <a:ext cx="11274612" cy="4195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364E9C-08EE-4B1B-B3FC-D6D997F4EA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8694" y="64166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fld id="{57E0CF6C-748E-4B7A-BC8B-3011EF78ED13}" type="datetime1">
              <a:rPr lang="en-US" smtClean="0"/>
              <a:pPr/>
              <a:t>12/14/2022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B0A1F1-38FE-4C27-81E6-A43A54793F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1667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endParaRPr lang="en-US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26B39A-FFD8-42EF-ADC7-7DB3B302F8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990106" y="64166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fld id="{73B850FF-6169-4056-8077-06FFA93A5366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4" name="Picture 13" descr="A picture containing sitting&#10;&#10;Description automatically generated">
            <a:extLst>
              <a:ext uri="{FF2B5EF4-FFF2-40B4-BE49-F238E27FC236}">
                <a16:creationId xmlns:a16="http://schemas.microsoft.com/office/drawing/2014/main" id="{BC526B7A-4801-4FD1-95C8-03AF22629E87}"/>
              </a:ext>
            </a:extLst>
          </p:cNvPr>
          <p:cNvPicPr>
            <a:picLocks noChangeAspect="1"/>
          </p:cNvPicPr>
          <p:nvPr/>
        </p:nvPicPr>
        <p:blipFill>
          <a:blip r:embed="rId13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4400" y="0"/>
            <a:ext cx="3654612" cy="4575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839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accent1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ABCD553-C6B7-26DF-0AA8-99B47640CE86}"/>
              </a:ext>
            </a:extLst>
          </p:cNvPr>
          <p:cNvSpPr txBox="1"/>
          <p:nvPr/>
        </p:nvSpPr>
        <p:spPr>
          <a:xfrm>
            <a:off x="160713" y="2654915"/>
            <a:ext cx="10915599" cy="17842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My wish is…</a:t>
            </a:r>
          </a:p>
          <a:p>
            <a:pPr>
              <a:lnSpc>
                <a:spcPct val="150000"/>
              </a:lnSpc>
            </a:pPr>
            <a:r>
              <a:rPr lang="en-US" sz="2400" b="1" dirty="0">
                <a:solidFill>
                  <a:srgbClr val="00B050"/>
                </a:solidFill>
              </a:rPr>
              <a:t>……………………………………………………………………………………………………………………………………………………………………………………….</a:t>
            </a:r>
            <a:endParaRPr lang="en-GB" sz="2400" dirty="0">
              <a:solidFill>
                <a:srgbClr val="00B050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341C3B5-ED6C-2CFD-4320-BFD5FF876B2D}"/>
              </a:ext>
            </a:extLst>
          </p:cNvPr>
          <p:cNvSpPr/>
          <p:nvPr/>
        </p:nvSpPr>
        <p:spPr>
          <a:xfrm>
            <a:off x="0" y="246162"/>
            <a:ext cx="12004837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Segoe Print" panose="02000600000000000000" pitchFamily="2" charset="0"/>
              </a:rPr>
              <a:t>In the festive season we often look back to the last year, and make wishes for the year ahead</a:t>
            </a:r>
            <a:endParaRPr lang="en-GB" sz="3200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F216880-4654-85E2-7BB1-668CF450DDFD}"/>
              </a:ext>
            </a:extLst>
          </p:cNvPr>
          <p:cNvSpPr txBox="1"/>
          <p:nvPr/>
        </p:nvSpPr>
        <p:spPr>
          <a:xfrm>
            <a:off x="1226980" y="5290409"/>
            <a:ext cx="109650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>
                <a:solidFill>
                  <a:srgbClr val="00B050"/>
                </a:solidFill>
              </a:rPr>
              <a:t>………………………………………………………………………………………………………………………………………………………………………………………...</a:t>
            </a:r>
          </a:p>
          <a:p>
            <a:r>
              <a:rPr lang="en-US" sz="2400" b="1" dirty="0">
                <a:solidFill>
                  <a:srgbClr val="00B050"/>
                </a:solidFill>
              </a:rPr>
              <a:t> e                 </a:t>
            </a:r>
            <a:r>
              <a:rPr lang="en-US" sz="2400" b="1" dirty="0">
                <a:solidFill>
                  <a:srgbClr val="C00000"/>
                </a:solidFill>
              </a:rPr>
              <a:t>email this post card to: equallivesteam@ndti.org.uk</a:t>
            </a:r>
          </a:p>
        </p:txBody>
      </p:sp>
      <p:pic>
        <p:nvPicPr>
          <p:cNvPr id="16" name="Picture 15" descr="A picture containing person&#10;&#10;Description automatically generated">
            <a:extLst>
              <a:ext uri="{FF2B5EF4-FFF2-40B4-BE49-F238E27FC236}">
                <a16:creationId xmlns:a16="http://schemas.microsoft.com/office/drawing/2014/main" id="{4EDAB71D-053D-2B67-7FBC-9A647BF148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713" y="4297313"/>
            <a:ext cx="2540579" cy="2540579"/>
          </a:xfrm>
          <a:prstGeom prst="rect">
            <a:avLst/>
          </a:prstGeom>
        </p:spPr>
      </p:pic>
      <p:pic>
        <p:nvPicPr>
          <p:cNvPr id="20" name="Picture 19" descr="A person wearing a red shirt&#10;&#10;Description automatically generated with medium confidence">
            <a:extLst>
              <a:ext uri="{FF2B5EF4-FFF2-40B4-BE49-F238E27FC236}">
                <a16:creationId xmlns:a16="http://schemas.microsoft.com/office/drawing/2014/main" id="{35C7BFB2-4932-493F-5FCA-486E446934A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508" y="2605138"/>
            <a:ext cx="2197029" cy="2197029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54A58956-2E16-D211-AA94-0B007962266E}"/>
              </a:ext>
            </a:extLst>
          </p:cNvPr>
          <p:cNvSpPr/>
          <p:nvPr/>
        </p:nvSpPr>
        <p:spPr>
          <a:xfrm>
            <a:off x="2034314" y="4789366"/>
            <a:ext cx="679057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Something new I would like to try is…</a:t>
            </a:r>
            <a:endParaRPr lang="en-GB" sz="28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3380DB9-7135-4518-E06F-7CB3E282577B}"/>
              </a:ext>
            </a:extLst>
          </p:cNvPr>
          <p:cNvSpPr txBox="1"/>
          <p:nvPr/>
        </p:nvSpPr>
        <p:spPr>
          <a:xfrm>
            <a:off x="1643449" y="1082772"/>
            <a:ext cx="9432862" cy="17842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What I’m happy about from the last year…</a:t>
            </a:r>
          </a:p>
          <a:p>
            <a:pPr>
              <a:lnSpc>
                <a:spcPct val="150000"/>
              </a:lnSpc>
            </a:pPr>
            <a:r>
              <a:rPr lang="en-US" sz="2400" b="1" dirty="0">
                <a:solidFill>
                  <a:srgbClr val="00B050"/>
                </a:solidFill>
              </a:rPr>
              <a:t>……………………………………………………………………………………………………………………………………………………………</a:t>
            </a:r>
            <a:endParaRPr lang="en-GB" sz="2400" dirty="0">
              <a:solidFill>
                <a:srgbClr val="00B050"/>
              </a:solidFill>
            </a:endParaRPr>
          </a:p>
        </p:txBody>
      </p:sp>
      <p:pic>
        <p:nvPicPr>
          <p:cNvPr id="1026" name="Picture 2" descr="Thumbs up6">
            <a:extLst>
              <a:ext uri="{FF2B5EF4-FFF2-40B4-BE49-F238E27FC236}">
                <a16:creationId xmlns:a16="http://schemas.microsoft.com/office/drawing/2014/main" id="{DD817DA1-7A09-1088-9531-C45F7B87DC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0775" y="905346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366323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55bea62e-4933-41f9-9d35-571d70156c52"/>
</p:tagLst>
</file>

<file path=ppt/theme/theme1.xml><?xml version="1.0" encoding="utf-8"?>
<a:theme xmlns:a="http://schemas.openxmlformats.org/drawingml/2006/main" name="DappledVTI">
  <a:themeElements>
    <a:clrScheme name="AnalogousFromRegularSeedRightStep">
      <a:dk1>
        <a:srgbClr val="000000"/>
      </a:dk1>
      <a:lt1>
        <a:srgbClr val="FFFFFF"/>
      </a:lt1>
      <a:dk2>
        <a:srgbClr val="412724"/>
      </a:dk2>
      <a:lt2>
        <a:srgbClr val="E2E8E4"/>
      </a:lt2>
      <a:accent1>
        <a:srgbClr val="D739AE"/>
      </a:accent1>
      <a:accent2>
        <a:srgbClr val="C5275A"/>
      </a:accent2>
      <a:accent3>
        <a:srgbClr val="D74839"/>
      </a:accent3>
      <a:accent4>
        <a:srgbClr val="C57827"/>
      </a:accent4>
      <a:accent5>
        <a:srgbClr val="B0A72F"/>
      </a:accent5>
      <a:accent6>
        <a:srgbClr val="81B223"/>
      </a:accent6>
      <a:hlink>
        <a:srgbClr val="31944B"/>
      </a:hlink>
      <a:folHlink>
        <a:srgbClr val="7F7F7F"/>
      </a:folHlink>
    </a:clrScheme>
    <a:fontScheme name="Custom 67">
      <a:majorFont>
        <a:latin typeface="Sabon Next L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ppledVTI" id="{204FEFAB-F02B-4FE8-B509-C50A618B972D}" vid="{7EAEADA8-5A8E-45B2-B0E4-448EC7E7A94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Avenir Next LT Pro</vt:lpstr>
      <vt:lpstr>AvenirNext LT Pro Medium</vt:lpstr>
      <vt:lpstr>Sabon Next LT</vt:lpstr>
      <vt:lpstr>Segoe Print</vt:lpstr>
      <vt:lpstr>DappledVTI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Lyn Griffiths</dc:creator>
  <cp:lastModifiedBy>Lyn Griffiths</cp:lastModifiedBy>
  <cp:revision>7</cp:revision>
  <dcterms:created xsi:type="dcterms:W3CDTF">2022-11-28T13:39:47Z</dcterms:created>
  <dcterms:modified xsi:type="dcterms:W3CDTF">2022-12-14T15:28:01Z</dcterms:modified>
</cp:coreProperties>
</file>