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99E"/>
    <a:srgbClr val="632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0CE4-D88E-323F-98BB-52A0CE8D0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6F42C-B290-06B9-C8CD-E0C2F47D1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B6B3-FB7E-1446-1482-0F58E51B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41E7-3026-E38D-D80F-8BAA8D1F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DBFC-79D0-07E6-3BD4-F7EA42DF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B5C9-96C2-45FE-7211-B39019CE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76E88-480D-65C6-5DB5-4C3D0373D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68773-4B7A-F9D8-0509-AC0ED54A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8B18F-6FB8-6FA4-CBD3-765B4765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51EF8-3457-6BE0-A43D-FAAF1442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9CFFF-13D7-EAB1-B9A1-FCDCE6ECF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8DB25-6F7B-7182-9087-A62C674E1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1EA4-9647-A9C3-7D94-2D05CECA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9436D-57E9-CCA6-9421-85AA172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1CD8-9653-B428-AF9C-269D1BB6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0A46-1C79-BFB5-5795-73A48FE9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7EFC-4AB8-E6DE-CD96-DA9FC158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6E0A-07FC-F042-528C-70DCCF0A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6F030-6888-5724-47D1-D86EB718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E6B3-C4B3-98B6-A6A6-3458C77A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9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9FAC-B567-49A0-BCC6-CF8C7ABA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3B572-BE72-FDE7-C1C0-F779BB169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9548-B550-5E40-9009-15DAE0A8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E988-2DD6-02D3-A3AF-F72F18F6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7997-3616-AC37-5334-7A3FEEC8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B19D-2004-2CF2-BC9D-15CD5889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D1BF-21F1-65AD-6A5C-DA6A5D92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94EE4-B3E2-F9DE-BFBC-31BF73FD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F2AF1-1712-87CD-2637-0C1D1F23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00CE-0563-2158-AFDC-C4E9B5C1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2865-2F3A-8D97-1A60-D92D83A0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67BB-21FA-A38C-94D1-79FFF4A1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CD8C9-A81B-6967-198A-021069B7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B02F1-5458-CF45-1972-200E96860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DA6BB-8999-5755-9F3F-4E1E7EB67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D4513-F41F-8100-3938-4E41090D5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6CB9D-CF47-E9CB-81F7-EAD446F1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48CDB-9E2B-853C-C52C-BC989552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9016D-D1AA-C93E-56BE-2E97D29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E74E-061F-ACD2-20DC-7901CE78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E88CD-8A42-8173-0B7A-5B5FD1C4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9F70D-C000-6E75-5810-28FC80AE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6EE59-100D-E6F9-E862-DB749858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8B7E-ECD7-E8DA-6F15-E63BE1DE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D1C32-6454-BBAF-F8EE-BEBFB35F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915E5-D755-3223-63A8-301D5D11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7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2E42-ECDD-4D98-0141-D8E29BBF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8A7E-A8B9-CF66-68AC-BE814CA31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2801B-B88C-791A-2D13-F519E32F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DC4F0-3B6E-D755-BE68-CA40130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27437-B3F4-5D95-9DC6-F1023920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83D7A-84DC-50AB-9286-BC4B2C91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6B90-FB63-2CD3-1EFC-B6AC7BFD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387E2-04F7-D354-D542-6E793E280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86107-41F9-32C5-F9A2-40BF68962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9546-6AA8-1368-E1B9-2445CBFC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50D74-F48F-A195-3A31-93D7C3B2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8099F-5ECD-5DBB-7D41-75147ECD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9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38D16-0BF2-A941-B3B0-195BCB54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511D-9649-4076-8016-262C124A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569D-7871-DB8D-6E99-C28D512E3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C2AE-C96A-4BDE-B2AC-01D2682179B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A7C68-AF08-9D47-1BE9-4EEDA75EC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15B1-49BC-5558-21C0-96E3E69AE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47B9CA-BCD2-14E2-9DB1-84E53CECB0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5F9E5-A48B-38FD-7B6A-5EF5C14A67CF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FE2790E-BA1D-FF80-675D-3C8382D95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C69B1DE4-78F1-4915-A54E-BAEC90992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104792" y="0"/>
            <a:ext cx="8959096" cy="45543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8B0EA2-7670-D405-947A-11793F07A241}"/>
              </a:ext>
            </a:extLst>
          </p:cNvPr>
          <p:cNvSpPr/>
          <p:nvPr/>
        </p:nvSpPr>
        <p:spPr>
          <a:xfrm>
            <a:off x="9783874" y="5247477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5AAA4-EFBE-5BDB-D674-601A7E171579}"/>
              </a:ext>
            </a:extLst>
          </p:cNvPr>
          <p:cNvSpPr txBox="1"/>
          <p:nvPr/>
        </p:nvSpPr>
        <p:spPr>
          <a:xfrm>
            <a:off x="10252640" y="5686255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3BFCF513-8CBD-2365-74B8-570A0475058F}"/>
              </a:ext>
            </a:extLst>
          </p:cNvPr>
          <p:cNvSpPr txBox="1">
            <a:spLocks/>
          </p:cNvSpPr>
          <p:nvPr/>
        </p:nvSpPr>
        <p:spPr>
          <a:xfrm>
            <a:off x="780046" y="2617778"/>
            <a:ext cx="10322908" cy="3873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2"/>
                </a:solidFill>
              </a:rPr>
              <a:t>A statement about how you’re supporting Advocacy Awareness Week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D9FAC-3693-CE10-BF65-0B4CB631F600}"/>
              </a:ext>
            </a:extLst>
          </p:cNvPr>
          <p:cNvSpPr/>
          <p:nvPr/>
        </p:nvSpPr>
        <p:spPr>
          <a:xfrm>
            <a:off x="0" y="5476973"/>
            <a:ext cx="9588761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C71CD-FF79-2CE4-8354-63298FDEE950}"/>
              </a:ext>
            </a:extLst>
          </p:cNvPr>
          <p:cNvSpPr txBox="1"/>
          <p:nvPr/>
        </p:nvSpPr>
        <p:spPr>
          <a:xfrm>
            <a:off x="336841" y="5686255"/>
            <a:ext cx="91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 the conversation: </a:t>
            </a:r>
            <a:r>
              <a:rPr lang="en-US" b="1" dirty="0">
                <a:solidFill>
                  <a:schemeClr val="bg1"/>
                </a:solidFill>
              </a:rPr>
              <a:t>#AAW22   #HearMyVoice   # </a:t>
            </a:r>
            <a:r>
              <a:rPr lang="en-US" b="1" dirty="0" err="1">
                <a:solidFill>
                  <a:schemeClr val="bg1"/>
                </a:solidFill>
              </a:rPr>
              <a:t>HumanRightsAdvocacy</a:t>
            </a:r>
            <a:r>
              <a:rPr lang="en-US" b="1" dirty="0">
                <a:solidFill>
                  <a:schemeClr val="bg1"/>
                </a:solidFill>
              </a:rPr>
              <a:t>  #AdvocacyInAction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8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F4BEE-8B23-D58C-E1CA-7536F2213C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D560E-EC86-8AF8-D48F-62CB2E5F2649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60B58F7-B1C0-FE6F-4F9D-5E33AEF8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183A027F-7DD8-A00B-080E-F8C9D5FDB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104792" y="0"/>
            <a:ext cx="8959096" cy="4554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32EA493-7077-B4B7-E2EF-6515422FB2FC}"/>
              </a:ext>
            </a:extLst>
          </p:cNvPr>
          <p:cNvSpPr/>
          <p:nvPr/>
        </p:nvSpPr>
        <p:spPr>
          <a:xfrm>
            <a:off x="-605385" y="2275034"/>
            <a:ext cx="3338385" cy="3177829"/>
          </a:xfrm>
          <a:prstGeom prst="ellipse">
            <a:avLst/>
          </a:prstGeom>
          <a:blipFill>
            <a:blip r:embed="rId5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6756-5C8C-84AE-407D-9FD358600D21}"/>
              </a:ext>
            </a:extLst>
          </p:cNvPr>
          <p:cNvSpPr txBox="1"/>
          <p:nvPr/>
        </p:nvSpPr>
        <p:spPr>
          <a:xfrm>
            <a:off x="2994692" y="2327299"/>
            <a:ext cx="7484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AE7621E-AD92-CF9F-04D1-C2B4177175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2"/>
          <a:stretch/>
        </p:blipFill>
        <p:spPr>
          <a:xfrm rot="20108662" flipH="1">
            <a:off x="8393343" y="-132199"/>
            <a:ext cx="3961782" cy="3978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5781ED-DD00-704F-6A83-32A3C8879066}"/>
              </a:ext>
            </a:extLst>
          </p:cNvPr>
          <p:cNvSpPr txBox="1"/>
          <p:nvPr/>
        </p:nvSpPr>
        <p:spPr>
          <a:xfrm rot="20701720">
            <a:off x="9301013" y="854201"/>
            <a:ext cx="156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Right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to  life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4D0DE-3A75-EF44-E607-116B86895F64}"/>
              </a:ext>
            </a:extLst>
          </p:cNvPr>
          <p:cNvSpPr/>
          <p:nvPr/>
        </p:nvSpPr>
        <p:spPr>
          <a:xfrm rot="20028963">
            <a:off x="11925334" y="2498970"/>
            <a:ext cx="533330" cy="167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734BA3-0FCB-F533-7450-CB5A58654482}"/>
              </a:ext>
            </a:extLst>
          </p:cNvPr>
          <p:cNvSpPr/>
          <p:nvPr/>
        </p:nvSpPr>
        <p:spPr>
          <a:xfrm>
            <a:off x="9783874" y="537013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CF7E85-3766-01CE-4BF6-8D4698CA2AB0}"/>
              </a:ext>
            </a:extLst>
          </p:cNvPr>
          <p:cNvSpPr txBox="1"/>
          <p:nvPr/>
        </p:nvSpPr>
        <p:spPr>
          <a:xfrm>
            <a:off x="10252640" y="580891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B5E229-40B8-6397-816F-B0A491F30360}"/>
              </a:ext>
            </a:extLst>
          </p:cNvPr>
          <p:cNvSpPr/>
          <p:nvPr/>
        </p:nvSpPr>
        <p:spPr>
          <a:xfrm>
            <a:off x="0" y="5599634"/>
            <a:ext cx="9588761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55C5FB-80EC-D81D-1768-234F1E76886C}"/>
              </a:ext>
            </a:extLst>
          </p:cNvPr>
          <p:cNvSpPr txBox="1"/>
          <p:nvPr/>
        </p:nvSpPr>
        <p:spPr>
          <a:xfrm>
            <a:off x="336841" y="5808916"/>
            <a:ext cx="91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 the conversation: </a:t>
            </a:r>
            <a:r>
              <a:rPr lang="en-US" b="1" dirty="0">
                <a:solidFill>
                  <a:schemeClr val="bg1"/>
                </a:solidFill>
              </a:rPr>
              <a:t>#AAW22   #HearMyVoice   # </a:t>
            </a:r>
            <a:r>
              <a:rPr lang="en-US" b="1" dirty="0" err="1">
                <a:solidFill>
                  <a:schemeClr val="bg1"/>
                </a:solidFill>
              </a:rPr>
              <a:t>HumanRightsAdvocacy</a:t>
            </a:r>
            <a:r>
              <a:rPr lang="en-US" b="1" dirty="0">
                <a:solidFill>
                  <a:schemeClr val="bg1"/>
                </a:solidFill>
              </a:rPr>
              <a:t>  #AdvocacyInAction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433E26-A6EB-17D5-4159-A4862DEA24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102565-4949-4367-6D8E-D448321F0229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19604D1-6CB4-6F85-E99C-0A59D2F5E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8A42CEE2-9D5F-2D7D-681E-D6C7EBAC1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232904" y="0"/>
            <a:ext cx="8959096" cy="455433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3A2D481-E896-30E7-E261-90E161FCEF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3" b="34010"/>
          <a:stretch/>
        </p:blipFill>
        <p:spPr>
          <a:xfrm rot="20446194">
            <a:off x="8695450" y="-438618"/>
            <a:ext cx="3776003" cy="46354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4CA26C-8C5E-D29D-28EF-5857010C2C95}"/>
              </a:ext>
            </a:extLst>
          </p:cNvPr>
          <p:cNvSpPr/>
          <p:nvPr/>
        </p:nvSpPr>
        <p:spPr>
          <a:xfrm rot="20446194">
            <a:off x="11291915" y="3744178"/>
            <a:ext cx="375156" cy="1028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A3CC9-35EE-2B0F-D0C7-7C01F74163F7}"/>
              </a:ext>
            </a:extLst>
          </p:cNvPr>
          <p:cNvSpPr/>
          <p:nvPr/>
        </p:nvSpPr>
        <p:spPr>
          <a:xfrm rot="20446194">
            <a:off x="12354843" y="3372289"/>
            <a:ext cx="375156" cy="9907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03AC5-08A1-A38D-A51A-2CDD93BDBF69}"/>
              </a:ext>
            </a:extLst>
          </p:cNvPr>
          <p:cNvSpPr txBox="1"/>
          <p:nvPr/>
        </p:nvSpPr>
        <p:spPr>
          <a:xfrm rot="20148043">
            <a:off x="9310857" y="465777"/>
            <a:ext cx="1978797" cy="19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  <a:t>Right to be safe from inhuman or degrading treatment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Rockwell Nova" panose="020B0604020202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D7F9AE-59F7-5CA6-28A4-1067CCD7D525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EE973-4B2F-4388-3815-4B164470E068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27740A-B113-C81A-E5EC-505B35541D21}"/>
              </a:ext>
            </a:extLst>
          </p:cNvPr>
          <p:cNvSpPr/>
          <p:nvPr/>
        </p:nvSpPr>
        <p:spPr>
          <a:xfrm rot="18766147">
            <a:off x="11778550" y="4474173"/>
            <a:ext cx="375156" cy="1028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6153D2-303D-661F-5451-EF7C5BAC15C5}"/>
              </a:ext>
            </a:extLst>
          </p:cNvPr>
          <p:cNvSpPr/>
          <p:nvPr/>
        </p:nvSpPr>
        <p:spPr>
          <a:xfrm>
            <a:off x="9783874" y="537013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11729-C1EE-E127-70D0-86D14BE32EDB}"/>
              </a:ext>
            </a:extLst>
          </p:cNvPr>
          <p:cNvSpPr txBox="1"/>
          <p:nvPr/>
        </p:nvSpPr>
        <p:spPr>
          <a:xfrm>
            <a:off x="10252640" y="580891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041C0B-86D4-BB88-5151-DD17018EBE14}"/>
              </a:ext>
            </a:extLst>
          </p:cNvPr>
          <p:cNvSpPr/>
          <p:nvPr/>
        </p:nvSpPr>
        <p:spPr>
          <a:xfrm>
            <a:off x="0" y="5599634"/>
            <a:ext cx="9588761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A8461-DA7D-6BA2-70E2-F4F76BB5F314}"/>
              </a:ext>
            </a:extLst>
          </p:cNvPr>
          <p:cNvSpPr txBox="1"/>
          <p:nvPr/>
        </p:nvSpPr>
        <p:spPr>
          <a:xfrm>
            <a:off x="336841" y="5808916"/>
            <a:ext cx="91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 the conversation: </a:t>
            </a:r>
            <a:r>
              <a:rPr lang="en-US" b="1" dirty="0">
                <a:solidFill>
                  <a:schemeClr val="bg1"/>
                </a:solidFill>
              </a:rPr>
              <a:t>#AAW22   #HearMyVoice   # </a:t>
            </a:r>
            <a:r>
              <a:rPr lang="en-US" b="1" dirty="0" err="1">
                <a:solidFill>
                  <a:schemeClr val="bg1"/>
                </a:solidFill>
              </a:rPr>
              <a:t>HumanRightsAdvocacy</a:t>
            </a:r>
            <a:r>
              <a:rPr lang="en-US" b="1" dirty="0">
                <a:solidFill>
                  <a:schemeClr val="bg1"/>
                </a:solidFill>
              </a:rPr>
              <a:t>  #AdvocacyInAction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26B7DF-36F6-2FB6-967E-4FAC3026DF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56E46-4823-15A4-6019-BD9CCC2861D9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AE2F6A5-6D85-5A52-7EE8-8A7F0C87F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EAD1200E-EFB6-0486-116C-340A61B99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232904" y="0"/>
            <a:ext cx="8959096" cy="4554331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A16F54B-2ACE-E4B2-3FA4-6B4379601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223">
            <a:off x="8815141" y="12589"/>
            <a:ext cx="4578726" cy="76312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60D25B-8DDF-B6B7-ACC7-D90BE4BFE84C}"/>
              </a:ext>
            </a:extLst>
          </p:cNvPr>
          <p:cNvSpPr/>
          <p:nvPr/>
        </p:nvSpPr>
        <p:spPr>
          <a:xfrm rot="21357832">
            <a:off x="9979245" y="3170417"/>
            <a:ext cx="495957" cy="1346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9FEB5-2EAF-473D-8E05-91D28306F2E6}"/>
              </a:ext>
            </a:extLst>
          </p:cNvPr>
          <p:cNvSpPr/>
          <p:nvPr/>
        </p:nvSpPr>
        <p:spPr>
          <a:xfrm rot="20126093">
            <a:off x="11600435" y="2699600"/>
            <a:ext cx="495957" cy="317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8ED82-1518-4D1D-C87C-65C1B16532BD}"/>
              </a:ext>
            </a:extLst>
          </p:cNvPr>
          <p:cNvSpPr txBox="1"/>
          <p:nvPr/>
        </p:nvSpPr>
        <p:spPr>
          <a:xfrm rot="20726310">
            <a:off x="8850374" y="729939"/>
            <a:ext cx="294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Right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to  liberty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739EF-BA13-07CA-FECA-F91D3E9AE804}"/>
              </a:ext>
            </a:extLst>
          </p:cNvPr>
          <p:cNvSpPr/>
          <p:nvPr/>
        </p:nvSpPr>
        <p:spPr>
          <a:xfrm rot="17668212">
            <a:off x="10974076" y="3591108"/>
            <a:ext cx="495957" cy="2410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BCF11-882C-F981-86B0-0F6CE6755523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2F24A-F8C4-FEF5-F6D4-CD16BA648158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37DB0-DFBA-A539-18E6-F6AA322FB26E}"/>
              </a:ext>
            </a:extLst>
          </p:cNvPr>
          <p:cNvSpPr/>
          <p:nvPr/>
        </p:nvSpPr>
        <p:spPr>
          <a:xfrm>
            <a:off x="9783874" y="539328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911B8-13AD-7AEE-BC9C-B7ECF3A1067C}"/>
              </a:ext>
            </a:extLst>
          </p:cNvPr>
          <p:cNvSpPr txBox="1"/>
          <p:nvPr/>
        </p:nvSpPr>
        <p:spPr>
          <a:xfrm>
            <a:off x="10252640" y="583206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984BF4-4FA7-85D0-4533-CFD414DA8D73}"/>
              </a:ext>
            </a:extLst>
          </p:cNvPr>
          <p:cNvSpPr/>
          <p:nvPr/>
        </p:nvSpPr>
        <p:spPr>
          <a:xfrm>
            <a:off x="0" y="5622784"/>
            <a:ext cx="9588761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5F4A9-3449-C8FF-D746-9413B3F6629B}"/>
              </a:ext>
            </a:extLst>
          </p:cNvPr>
          <p:cNvSpPr txBox="1"/>
          <p:nvPr/>
        </p:nvSpPr>
        <p:spPr>
          <a:xfrm>
            <a:off x="336841" y="5832066"/>
            <a:ext cx="91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 the conversation: </a:t>
            </a:r>
            <a:r>
              <a:rPr lang="en-US" b="1" dirty="0">
                <a:solidFill>
                  <a:schemeClr val="bg1"/>
                </a:solidFill>
              </a:rPr>
              <a:t>#AAW22   #HearMyVoice   # </a:t>
            </a:r>
            <a:r>
              <a:rPr lang="en-US" b="1" dirty="0" err="1">
                <a:solidFill>
                  <a:schemeClr val="bg1"/>
                </a:solidFill>
              </a:rPr>
              <a:t>HumanRightsAdvocacy</a:t>
            </a:r>
            <a:r>
              <a:rPr lang="en-US" b="1" dirty="0">
                <a:solidFill>
                  <a:schemeClr val="bg1"/>
                </a:solidFill>
              </a:rPr>
              <a:t>  #AdvocacyInAction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2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A6AE09-67FB-71B5-5A93-19E30CDAD1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67179-A877-FC68-09B2-D844B69F8553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D006ADE-1B40-6240-AF2A-2A33D9559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0F3AF9CE-544F-E960-BFF3-721B0091A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232904" y="0"/>
            <a:ext cx="8959096" cy="45543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018EAC-9AEA-4074-87E2-7D94CCB9CCE8}"/>
              </a:ext>
            </a:extLst>
          </p:cNvPr>
          <p:cNvGrpSpPr/>
          <p:nvPr/>
        </p:nvGrpSpPr>
        <p:grpSpPr>
          <a:xfrm rot="19793614">
            <a:off x="9745419" y="359113"/>
            <a:ext cx="3363654" cy="5406302"/>
            <a:chOff x="1217953" y="2720130"/>
            <a:chExt cx="3125973" cy="4435026"/>
          </a:xfrm>
        </p:grpSpPr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F99DD97-2C2A-0212-2E64-800217622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953" y="2720130"/>
              <a:ext cx="3125973" cy="32004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059EC-C454-4E71-C761-9D39EA75F3A5}"/>
                </a:ext>
              </a:extLst>
            </p:cNvPr>
            <p:cNvSpPr/>
            <p:nvPr/>
          </p:nvSpPr>
          <p:spPr>
            <a:xfrm>
              <a:off x="2187724" y="5920532"/>
              <a:ext cx="470018" cy="123462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A554C2B-D907-37A1-CEF9-B194B74619F2}"/>
              </a:ext>
            </a:extLst>
          </p:cNvPr>
          <p:cNvSpPr txBox="1"/>
          <p:nvPr/>
        </p:nvSpPr>
        <p:spPr>
          <a:xfrm rot="20331170">
            <a:off x="8975432" y="868268"/>
            <a:ext cx="348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ornac" panose="02010504060202020203" pitchFamily="2" charset="0"/>
              </a:rPr>
              <a:t>Right to respect for private and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ornac" panose="02010504060202020203" pitchFamily="2" charset="0"/>
              </a:rPr>
              <a:t>family life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ornac" panose="02010504060202020203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61500D-314E-E9F2-06FF-B32861FA9987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E9005-E5E3-EBD9-5B0F-1136F5130EB0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B51EBA-DF99-A3CC-840E-9E6603DF1FA5}"/>
              </a:ext>
            </a:extLst>
          </p:cNvPr>
          <p:cNvSpPr/>
          <p:nvPr/>
        </p:nvSpPr>
        <p:spPr>
          <a:xfrm>
            <a:off x="9783874" y="537013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D20F02-E647-6B07-566D-EBF6FCAE4B2F}"/>
              </a:ext>
            </a:extLst>
          </p:cNvPr>
          <p:cNvSpPr txBox="1"/>
          <p:nvPr/>
        </p:nvSpPr>
        <p:spPr>
          <a:xfrm>
            <a:off x="10252640" y="580891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4B7B9F-385F-0F48-293C-2EA44E04CD15}"/>
              </a:ext>
            </a:extLst>
          </p:cNvPr>
          <p:cNvSpPr/>
          <p:nvPr/>
        </p:nvSpPr>
        <p:spPr>
          <a:xfrm>
            <a:off x="0" y="5599634"/>
            <a:ext cx="9588761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9F8402-FACF-C68D-45D0-1DF31882A6BC}"/>
              </a:ext>
            </a:extLst>
          </p:cNvPr>
          <p:cNvSpPr txBox="1"/>
          <p:nvPr/>
        </p:nvSpPr>
        <p:spPr>
          <a:xfrm>
            <a:off x="336841" y="5808916"/>
            <a:ext cx="91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 the conversation: </a:t>
            </a:r>
            <a:r>
              <a:rPr lang="en-US" b="1" dirty="0">
                <a:solidFill>
                  <a:schemeClr val="bg1"/>
                </a:solidFill>
              </a:rPr>
              <a:t>#AAW22   #HearMyVoice   # </a:t>
            </a:r>
            <a:r>
              <a:rPr lang="en-US" b="1" dirty="0" err="1">
                <a:solidFill>
                  <a:schemeClr val="bg1"/>
                </a:solidFill>
              </a:rPr>
              <a:t>HumanRightsAdvocacy</a:t>
            </a:r>
            <a:r>
              <a:rPr lang="en-US" b="1" dirty="0">
                <a:solidFill>
                  <a:schemeClr val="bg1"/>
                </a:solidFill>
              </a:rPr>
              <a:t>  #AdvocacyInAction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298764-BC48-5763-09CA-2C15614AAB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7A765-85DF-663F-0145-D3DB864C7288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90E419A-BF8D-B9B6-3DE4-0DECC46F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1F68EB5B-0D8E-2BD8-5120-57E85C69D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358347" y="20170"/>
            <a:ext cx="8959096" cy="4554331"/>
          </a:xfrm>
          <a:prstGeom prst="rect">
            <a:avLst/>
          </a:prstGeom>
        </p:spPr>
      </p:pic>
      <p:pic>
        <p:nvPicPr>
          <p:cNvPr id="10" name="Picture 9" descr="A close-up of hands holding a blackboard&#10;&#10;Description automatically generated with medium confidence">
            <a:extLst>
              <a:ext uri="{FF2B5EF4-FFF2-40B4-BE49-F238E27FC236}">
                <a16:creationId xmlns:a16="http://schemas.microsoft.com/office/drawing/2014/main" id="{BAA1238E-D58F-44C0-E3A0-7F50C6F75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657">
            <a:off x="8863725" y="322988"/>
            <a:ext cx="3899686" cy="2825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9E430D-160B-A5D4-FEA9-391B106D4BB7}"/>
              </a:ext>
            </a:extLst>
          </p:cNvPr>
          <p:cNvSpPr txBox="1"/>
          <p:nvPr/>
        </p:nvSpPr>
        <p:spPr>
          <a:xfrm rot="20244905">
            <a:off x="8219754" y="611434"/>
            <a:ext cx="462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  <a:t>Right to be free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  <a:t>from discrimination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Rockwell Nova" panose="020B0604020202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2C8CF-0EB6-82F2-0B83-0859FF3D49F5}"/>
              </a:ext>
            </a:extLst>
          </p:cNvPr>
          <p:cNvSpPr/>
          <p:nvPr/>
        </p:nvSpPr>
        <p:spPr>
          <a:xfrm rot="19522572">
            <a:off x="10275465" y="3192367"/>
            <a:ext cx="510993" cy="147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757B6E-25BC-CC1D-80C6-FBC331FE5A52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3A2AA-8270-6D6C-CB24-083964A829F2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BA46F8-7901-5863-4573-62B377913F71}"/>
              </a:ext>
            </a:extLst>
          </p:cNvPr>
          <p:cNvSpPr/>
          <p:nvPr/>
        </p:nvSpPr>
        <p:spPr>
          <a:xfrm rot="18027777">
            <a:off x="11552869" y="3860214"/>
            <a:ext cx="510993" cy="2272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1ED06-C6E5-9A39-2441-110AC4F17FCD}"/>
              </a:ext>
            </a:extLst>
          </p:cNvPr>
          <p:cNvSpPr/>
          <p:nvPr/>
        </p:nvSpPr>
        <p:spPr>
          <a:xfrm>
            <a:off x="9783874" y="5404863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E54C99-75A2-770E-2A01-E4ABEE387C9E}"/>
              </a:ext>
            </a:extLst>
          </p:cNvPr>
          <p:cNvSpPr txBox="1"/>
          <p:nvPr/>
        </p:nvSpPr>
        <p:spPr>
          <a:xfrm>
            <a:off x="10252640" y="5843641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4174DF-15CA-BA1D-D0DE-DF388E0329CA}"/>
              </a:ext>
            </a:extLst>
          </p:cNvPr>
          <p:cNvSpPr/>
          <p:nvPr/>
        </p:nvSpPr>
        <p:spPr>
          <a:xfrm>
            <a:off x="0" y="5634359"/>
            <a:ext cx="9588761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FD3249-7056-7599-1AA7-4F6BD68DD846}"/>
              </a:ext>
            </a:extLst>
          </p:cNvPr>
          <p:cNvSpPr txBox="1"/>
          <p:nvPr/>
        </p:nvSpPr>
        <p:spPr>
          <a:xfrm>
            <a:off x="336841" y="5843641"/>
            <a:ext cx="91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 the conversation: </a:t>
            </a:r>
            <a:r>
              <a:rPr lang="en-US" b="1" dirty="0">
                <a:solidFill>
                  <a:schemeClr val="bg1"/>
                </a:solidFill>
              </a:rPr>
              <a:t>#AAW22   #HearMyVoice   # </a:t>
            </a:r>
            <a:r>
              <a:rPr lang="en-US" b="1" dirty="0" err="1">
                <a:solidFill>
                  <a:schemeClr val="bg1"/>
                </a:solidFill>
              </a:rPr>
              <a:t>HumanRightsAdvocacy</a:t>
            </a:r>
            <a:r>
              <a:rPr lang="en-US" b="1" dirty="0">
                <a:solidFill>
                  <a:schemeClr val="bg1"/>
                </a:solidFill>
              </a:rPr>
              <a:t>  #AdvocacyInAction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5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7c33f-6ceb-47ca-b5f3-dc296121dd3e">
      <Terms xmlns="http://schemas.microsoft.com/office/infopath/2007/PartnerControls"/>
    </lcf76f155ced4ddcb4097134ff3c332f>
    <TaxCatchAll xmlns="1dbf5afa-48de-4a31-a281-d5404744c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6C2F4E5533A4382883BAC85B81397" ma:contentTypeVersion="16" ma:contentTypeDescription="Create a new document." ma:contentTypeScope="" ma:versionID="87311f88e505c79af9fcdd5623c30c7d">
  <xsd:schema xmlns:xsd="http://www.w3.org/2001/XMLSchema" xmlns:xs="http://www.w3.org/2001/XMLSchema" xmlns:p="http://schemas.microsoft.com/office/2006/metadata/properties" xmlns:ns2="91a7c33f-6ceb-47ca-b5f3-dc296121dd3e" xmlns:ns3="1130403f-34ba-4c2e-9282-a39355f6d377" xmlns:ns4="1dbf5afa-48de-4a31-a281-d5404744caed" targetNamespace="http://schemas.microsoft.com/office/2006/metadata/properties" ma:root="true" ma:fieldsID="802df23bce7d77c5e765a3a94a578bcb" ns2:_="" ns3:_="" ns4:_="">
    <xsd:import namespace="91a7c33f-6ceb-47ca-b5f3-dc296121dd3e"/>
    <xsd:import namespace="1130403f-34ba-4c2e-9282-a39355f6d377"/>
    <xsd:import namespace="1dbf5afa-48de-4a31-a281-d5404744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c33f-6ceb-47ca-b5f3-dc296121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b60a3e-0406-48f8-bbfc-0685756c0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403f-34ba-4c2e-9282-a39355f6d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5afa-48de-4a31-a281-d5404744cae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c0f31fe-b425-469c-acbc-cbdf896eb7c0}" ma:internalName="TaxCatchAll" ma:showField="CatchAllData" ma:web="1130403f-34ba-4c2e-9282-a39355f6d3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D1D33-FC4A-4317-93A8-43C89ED0D3BB}">
  <ds:schemaRefs>
    <ds:schemaRef ds:uri="http://schemas.microsoft.com/office/2006/metadata/properties"/>
    <ds:schemaRef ds:uri="http://schemas.microsoft.com/office/infopath/2007/PartnerControls"/>
    <ds:schemaRef ds:uri="91a7c33f-6ceb-47ca-b5f3-dc296121dd3e"/>
    <ds:schemaRef ds:uri="1dbf5afa-48de-4a31-a281-d5404744caed"/>
  </ds:schemaRefs>
</ds:datastoreItem>
</file>

<file path=customXml/itemProps2.xml><?xml version="1.0" encoding="utf-8"?>
<ds:datastoreItem xmlns:ds="http://schemas.openxmlformats.org/officeDocument/2006/customXml" ds:itemID="{164216F5-E786-4246-8348-40A391FEB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7c33f-6ceb-47ca-b5f3-dc296121dd3e"/>
    <ds:schemaRef ds:uri="1130403f-34ba-4c2e-9282-a39355f6d377"/>
    <ds:schemaRef ds:uri="1dbf5afa-48de-4a31-a281-d5404744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616419-8655-42DF-A978-59CE72D44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258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Muli</vt:lpstr>
      <vt:lpstr>Rockwell Nova</vt:lpstr>
      <vt:lpstr>Tornac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Crouch</dc:creator>
  <cp:lastModifiedBy>Rebecca Krzyzosiak</cp:lastModifiedBy>
  <cp:revision>5</cp:revision>
  <dcterms:created xsi:type="dcterms:W3CDTF">2022-08-10T08:45:05Z</dcterms:created>
  <dcterms:modified xsi:type="dcterms:W3CDTF">2022-08-31T12:47:27Z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0x01010094D6C2F4E5533A4382883BAC85B81397</vt:lpwstr>
  </property>
  <property fmtid="{D5CDD505-2E9C-101B-9397-08002B2CF9AE}" pid="3" name="MediaServiceImageTags">
    <vt:lpwstr/>
  </property>
</Properties>
</file>