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2" r:id="rId5"/>
    <p:sldId id="257" r:id="rId6"/>
    <p:sldId id="258" r:id="rId7"/>
    <p:sldId id="259" r:id="rId8"/>
    <p:sldId id="260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B99E"/>
    <a:srgbClr val="6323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1C853E-54F7-4BE5-8299-083C786EE441}" v="8" dt="2022-09-20T09:31:16.8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9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3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rna Crouch" userId="10d434dc-9336-44ad-9173-5bf196c98237" providerId="ADAL" clId="{711C853E-54F7-4BE5-8299-083C786EE441}"/>
    <pc:docChg chg="custSel modSld">
      <pc:chgData name="Lorna Crouch" userId="10d434dc-9336-44ad-9173-5bf196c98237" providerId="ADAL" clId="{711C853E-54F7-4BE5-8299-083C786EE441}" dt="2022-09-20T09:31:22.252" v="116" actId="1036"/>
      <pc:docMkLst>
        <pc:docMk/>
      </pc:docMkLst>
      <pc:sldChg chg="addSp delSp modSp mod">
        <pc:chgData name="Lorna Crouch" userId="10d434dc-9336-44ad-9173-5bf196c98237" providerId="ADAL" clId="{711C853E-54F7-4BE5-8299-083C786EE441}" dt="2022-09-20T09:30:26.307" v="38" actId="1035"/>
        <pc:sldMkLst>
          <pc:docMk/>
          <pc:sldMk cId="2179147540" sldId="257"/>
        </pc:sldMkLst>
        <pc:spChg chg="add mod">
          <ac:chgData name="Lorna Crouch" userId="10d434dc-9336-44ad-9173-5bf196c98237" providerId="ADAL" clId="{711C853E-54F7-4BE5-8299-083C786EE441}" dt="2022-09-20T09:30:26.307" v="38" actId="1035"/>
          <ac:spMkLst>
            <pc:docMk/>
            <pc:sldMk cId="2179147540" sldId="257"/>
            <ac:spMk id="5" creationId="{346A330F-BD09-A13A-6ED3-1F7B1A0D5167}"/>
          </ac:spMkLst>
        </pc:spChg>
        <pc:spChg chg="add mod">
          <ac:chgData name="Lorna Crouch" userId="10d434dc-9336-44ad-9173-5bf196c98237" providerId="ADAL" clId="{711C853E-54F7-4BE5-8299-083C786EE441}" dt="2022-09-20T09:30:26.307" v="38" actId="1035"/>
          <ac:spMkLst>
            <pc:docMk/>
            <pc:sldMk cId="2179147540" sldId="257"/>
            <ac:spMk id="6" creationId="{796A62AA-292C-63EC-385B-039EF0BC7B09}"/>
          </ac:spMkLst>
        </pc:spChg>
        <pc:spChg chg="del">
          <ac:chgData name="Lorna Crouch" userId="10d434dc-9336-44ad-9173-5bf196c98237" providerId="ADAL" clId="{711C853E-54F7-4BE5-8299-083C786EE441}" dt="2022-09-20T09:30:16.849" v="8" actId="478"/>
          <ac:spMkLst>
            <pc:docMk/>
            <pc:sldMk cId="2179147540" sldId="257"/>
            <ac:spMk id="22" creationId="{C9B5E229-40B8-6397-816F-B0A491F30360}"/>
          </ac:spMkLst>
        </pc:spChg>
        <pc:spChg chg="del">
          <ac:chgData name="Lorna Crouch" userId="10d434dc-9336-44ad-9173-5bf196c98237" providerId="ADAL" clId="{711C853E-54F7-4BE5-8299-083C786EE441}" dt="2022-09-20T09:30:15.868" v="7" actId="478"/>
          <ac:spMkLst>
            <pc:docMk/>
            <pc:sldMk cId="2179147540" sldId="257"/>
            <ac:spMk id="23" creationId="{2F55C5FB-80EC-D81D-1768-234F1E76886C}"/>
          </ac:spMkLst>
        </pc:spChg>
      </pc:sldChg>
      <pc:sldChg chg="addSp delSp modSp mod">
        <pc:chgData name="Lorna Crouch" userId="10d434dc-9336-44ad-9173-5bf196c98237" providerId="ADAL" clId="{711C853E-54F7-4BE5-8299-083C786EE441}" dt="2022-09-20T09:30:40.810" v="59" actId="1036"/>
        <pc:sldMkLst>
          <pc:docMk/>
          <pc:sldMk cId="4038695974" sldId="258"/>
        </pc:sldMkLst>
        <pc:spChg chg="add mod">
          <ac:chgData name="Lorna Crouch" userId="10d434dc-9336-44ad-9173-5bf196c98237" providerId="ADAL" clId="{711C853E-54F7-4BE5-8299-083C786EE441}" dt="2022-09-20T09:30:40.810" v="59" actId="1036"/>
          <ac:spMkLst>
            <pc:docMk/>
            <pc:sldMk cId="4038695974" sldId="258"/>
            <ac:spMk id="5" creationId="{FE050B72-63A4-EAE5-9EB7-0932F3A57507}"/>
          </ac:spMkLst>
        </pc:spChg>
        <pc:spChg chg="add mod">
          <ac:chgData name="Lorna Crouch" userId="10d434dc-9336-44ad-9173-5bf196c98237" providerId="ADAL" clId="{711C853E-54F7-4BE5-8299-083C786EE441}" dt="2022-09-20T09:30:40.810" v="59" actId="1036"/>
          <ac:spMkLst>
            <pc:docMk/>
            <pc:sldMk cId="4038695974" sldId="258"/>
            <ac:spMk id="7" creationId="{966942F4-6E12-41B6-D863-F7FFBAC3A61C}"/>
          </ac:spMkLst>
        </pc:spChg>
        <pc:spChg chg="del">
          <ac:chgData name="Lorna Crouch" userId="10d434dc-9336-44ad-9173-5bf196c98237" providerId="ADAL" clId="{711C853E-54F7-4BE5-8299-083C786EE441}" dt="2022-09-20T09:30:33.454" v="40" actId="478"/>
          <ac:spMkLst>
            <pc:docMk/>
            <pc:sldMk cId="4038695974" sldId="258"/>
            <ac:spMk id="22" creationId="{97041C0B-86D4-BB88-5151-DD17018EBE14}"/>
          </ac:spMkLst>
        </pc:spChg>
        <pc:spChg chg="del">
          <ac:chgData name="Lorna Crouch" userId="10d434dc-9336-44ad-9173-5bf196c98237" providerId="ADAL" clId="{711C853E-54F7-4BE5-8299-083C786EE441}" dt="2022-09-20T09:30:32.491" v="39" actId="478"/>
          <ac:spMkLst>
            <pc:docMk/>
            <pc:sldMk cId="4038695974" sldId="258"/>
            <ac:spMk id="23" creationId="{75AA8461-DA7D-6BA2-70E2-F4F76BB5F314}"/>
          </ac:spMkLst>
        </pc:spChg>
      </pc:sldChg>
      <pc:sldChg chg="addSp delSp modSp mod">
        <pc:chgData name="Lorna Crouch" userId="10d434dc-9336-44ad-9173-5bf196c98237" providerId="ADAL" clId="{711C853E-54F7-4BE5-8299-083C786EE441}" dt="2022-09-20T09:30:54.061" v="76" actId="1036"/>
        <pc:sldMkLst>
          <pc:docMk/>
          <pc:sldMk cId="2406725087" sldId="259"/>
        </pc:sldMkLst>
        <pc:spChg chg="add mod">
          <ac:chgData name="Lorna Crouch" userId="10d434dc-9336-44ad-9173-5bf196c98237" providerId="ADAL" clId="{711C853E-54F7-4BE5-8299-083C786EE441}" dt="2022-09-20T09:30:54.061" v="76" actId="1036"/>
          <ac:spMkLst>
            <pc:docMk/>
            <pc:sldMk cId="2406725087" sldId="259"/>
            <ac:spMk id="5" creationId="{3DC42C2F-7ED1-B694-E522-6E22E39B1486}"/>
          </ac:spMkLst>
        </pc:spChg>
        <pc:spChg chg="add mod">
          <ac:chgData name="Lorna Crouch" userId="10d434dc-9336-44ad-9173-5bf196c98237" providerId="ADAL" clId="{711C853E-54F7-4BE5-8299-083C786EE441}" dt="2022-09-20T09:30:54.061" v="76" actId="1036"/>
          <ac:spMkLst>
            <pc:docMk/>
            <pc:sldMk cId="2406725087" sldId="259"/>
            <ac:spMk id="7" creationId="{ADD7E1A3-2B44-224B-9810-931F72AE3D3B}"/>
          </ac:spMkLst>
        </pc:spChg>
        <pc:spChg chg="del">
          <ac:chgData name="Lorna Crouch" userId="10d434dc-9336-44ad-9173-5bf196c98237" providerId="ADAL" clId="{711C853E-54F7-4BE5-8299-083C786EE441}" dt="2022-09-20T09:30:47.194" v="61" actId="478"/>
          <ac:spMkLst>
            <pc:docMk/>
            <pc:sldMk cId="2406725087" sldId="259"/>
            <ac:spMk id="21" creationId="{75984BF4-4FA7-85D0-4533-CFD414DA8D73}"/>
          </ac:spMkLst>
        </pc:spChg>
        <pc:spChg chg="del">
          <ac:chgData name="Lorna Crouch" userId="10d434dc-9336-44ad-9173-5bf196c98237" providerId="ADAL" clId="{711C853E-54F7-4BE5-8299-083C786EE441}" dt="2022-09-20T09:30:46.638" v="60" actId="478"/>
          <ac:spMkLst>
            <pc:docMk/>
            <pc:sldMk cId="2406725087" sldId="259"/>
            <ac:spMk id="22" creationId="{E3C5F4A9-3449-C8FF-D746-9413B3F6629B}"/>
          </ac:spMkLst>
        </pc:spChg>
      </pc:sldChg>
      <pc:sldChg chg="addSp delSp modSp mod">
        <pc:chgData name="Lorna Crouch" userId="10d434dc-9336-44ad-9173-5bf196c98237" providerId="ADAL" clId="{711C853E-54F7-4BE5-8299-083C786EE441}" dt="2022-09-20T09:31:08.643" v="94" actId="1036"/>
        <pc:sldMkLst>
          <pc:docMk/>
          <pc:sldMk cId="913722912" sldId="260"/>
        </pc:sldMkLst>
        <pc:spChg chg="add mod">
          <ac:chgData name="Lorna Crouch" userId="10d434dc-9336-44ad-9173-5bf196c98237" providerId="ADAL" clId="{711C853E-54F7-4BE5-8299-083C786EE441}" dt="2022-09-20T09:31:08.643" v="94" actId="1036"/>
          <ac:spMkLst>
            <pc:docMk/>
            <pc:sldMk cId="913722912" sldId="260"/>
            <ac:spMk id="5" creationId="{A4FCDB32-3450-BD6F-A078-010CC0AF7202}"/>
          </ac:spMkLst>
        </pc:spChg>
        <pc:spChg chg="add mod">
          <ac:chgData name="Lorna Crouch" userId="10d434dc-9336-44ad-9173-5bf196c98237" providerId="ADAL" clId="{711C853E-54F7-4BE5-8299-083C786EE441}" dt="2022-09-20T09:31:08.643" v="94" actId="1036"/>
          <ac:spMkLst>
            <pc:docMk/>
            <pc:sldMk cId="913722912" sldId="260"/>
            <ac:spMk id="7" creationId="{A852BA3D-BC2B-6A38-8876-02FEC9AB88F1}"/>
          </ac:spMkLst>
        </pc:spChg>
        <pc:spChg chg="del">
          <ac:chgData name="Lorna Crouch" userId="10d434dc-9336-44ad-9173-5bf196c98237" providerId="ADAL" clId="{711C853E-54F7-4BE5-8299-083C786EE441}" dt="2022-09-20T09:31:02.530" v="78" actId="478"/>
          <ac:spMkLst>
            <pc:docMk/>
            <pc:sldMk cId="913722912" sldId="260"/>
            <ac:spMk id="23" creationId="{5B4B7B9F-385F-0F48-293C-2EA44E04CD15}"/>
          </ac:spMkLst>
        </pc:spChg>
        <pc:spChg chg="del">
          <ac:chgData name="Lorna Crouch" userId="10d434dc-9336-44ad-9173-5bf196c98237" providerId="ADAL" clId="{711C853E-54F7-4BE5-8299-083C786EE441}" dt="2022-09-20T09:31:01.364" v="77" actId="478"/>
          <ac:spMkLst>
            <pc:docMk/>
            <pc:sldMk cId="913722912" sldId="260"/>
            <ac:spMk id="24" creationId="{AB9F8402-FACF-C68D-45D0-1DF31882A6BC}"/>
          </ac:spMkLst>
        </pc:spChg>
      </pc:sldChg>
      <pc:sldChg chg="addSp delSp modSp mod">
        <pc:chgData name="Lorna Crouch" userId="10d434dc-9336-44ad-9173-5bf196c98237" providerId="ADAL" clId="{711C853E-54F7-4BE5-8299-083C786EE441}" dt="2022-09-20T09:31:22.252" v="116" actId="1036"/>
        <pc:sldMkLst>
          <pc:docMk/>
          <pc:sldMk cId="3226155525" sldId="261"/>
        </pc:sldMkLst>
        <pc:spChg chg="add mod">
          <ac:chgData name="Lorna Crouch" userId="10d434dc-9336-44ad-9173-5bf196c98237" providerId="ADAL" clId="{711C853E-54F7-4BE5-8299-083C786EE441}" dt="2022-09-20T09:31:22.252" v="116" actId="1036"/>
          <ac:spMkLst>
            <pc:docMk/>
            <pc:sldMk cId="3226155525" sldId="261"/>
            <ac:spMk id="5" creationId="{11254715-5FB6-6C45-6FC7-10FAD0A53749}"/>
          </ac:spMkLst>
        </pc:spChg>
        <pc:spChg chg="add mod">
          <ac:chgData name="Lorna Crouch" userId="10d434dc-9336-44ad-9173-5bf196c98237" providerId="ADAL" clId="{711C853E-54F7-4BE5-8299-083C786EE441}" dt="2022-09-20T09:31:22.252" v="116" actId="1036"/>
          <ac:spMkLst>
            <pc:docMk/>
            <pc:sldMk cId="3226155525" sldId="261"/>
            <ac:spMk id="7" creationId="{DEB1DACA-3A8D-19EE-726F-5CC594212352}"/>
          </ac:spMkLst>
        </pc:spChg>
        <pc:spChg chg="del">
          <ac:chgData name="Lorna Crouch" userId="10d434dc-9336-44ad-9173-5bf196c98237" providerId="ADAL" clId="{711C853E-54F7-4BE5-8299-083C786EE441}" dt="2022-09-20T09:31:14.092" v="96" actId="478"/>
          <ac:spMkLst>
            <pc:docMk/>
            <pc:sldMk cId="3226155525" sldId="261"/>
            <ac:spMk id="21" creationId="{9D4174DF-15CA-BA1D-D0DE-DF388E0329CA}"/>
          </ac:spMkLst>
        </pc:spChg>
        <pc:spChg chg="del">
          <ac:chgData name="Lorna Crouch" userId="10d434dc-9336-44ad-9173-5bf196c98237" providerId="ADAL" clId="{711C853E-54F7-4BE5-8299-083C786EE441}" dt="2022-09-20T09:31:13.517" v="95" actId="478"/>
          <ac:spMkLst>
            <pc:docMk/>
            <pc:sldMk cId="3226155525" sldId="261"/>
            <ac:spMk id="22" creationId="{33FD3249-7056-7599-1AA7-4F6BD68DD846}"/>
          </ac:spMkLst>
        </pc:spChg>
      </pc:sldChg>
      <pc:sldChg chg="addSp delSp modSp mod">
        <pc:chgData name="Lorna Crouch" userId="10d434dc-9336-44ad-9173-5bf196c98237" providerId="ADAL" clId="{711C853E-54F7-4BE5-8299-083C786EE441}" dt="2022-09-20T09:29:53.626" v="6" actId="14100"/>
        <pc:sldMkLst>
          <pc:docMk/>
          <pc:sldMk cId="3084688459" sldId="262"/>
        </pc:sldMkLst>
        <pc:spChg chg="add del mod">
          <ac:chgData name="Lorna Crouch" userId="10d434dc-9336-44ad-9173-5bf196c98237" providerId="ADAL" clId="{711C853E-54F7-4BE5-8299-083C786EE441}" dt="2022-09-20T09:29:29.795" v="1"/>
          <ac:spMkLst>
            <pc:docMk/>
            <pc:sldMk cId="3084688459" sldId="262"/>
            <ac:spMk id="5" creationId="{8F576660-4E91-18CC-D160-35D4737A806A}"/>
          </ac:spMkLst>
        </pc:spChg>
        <pc:spChg chg="add del mod">
          <ac:chgData name="Lorna Crouch" userId="10d434dc-9336-44ad-9173-5bf196c98237" providerId="ADAL" clId="{711C853E-54F7-4BE5-8299-083C786EE441}" dt="2022-09-20T09:29:29.795" v="1"/>
          <ac:spMkLst>
            <pc:docMk/>
            <pc:sldMk cId="3084688459" sldId="262"/>
            <ac:spMk id="6" creationId="{7800F23C-3FFF-AEC8-1582-950AF8BEEAA4}"/>
          </ac:spMkLst>
        </pc:spChg>
        <pc:spChg chg="add mod">
          <ac:chgData name="Lorna Crouch" userId="10d434dc-9336-44ad-9173-5bf196c98237" providerId="ADAL" clId="{711C853E-54F7-4BE5-8299-083C786EE441}" dt="2022-09-20T09:29:53.626" v="6" actId="14100"/>
          <ac:spMkLst>
            <pc:docMk/>
            <pc:sldMk cId="3084688459" sldId="262"/>
            <ac:spMk id="11" creationId="{37708309-CD8A-701D-DE0D-7B7B8E9D29EF}"/>
          </ac:spMkLst>
        </pc:spChg>
        <pc:spChg chg="add mod">
          <ac:chgData name="Lorna Crouch" userId="10d434dc-9336-44ad-9173-5bf196c98237" providerId="ADAL" clId="{711C853E-54F7-4BE5-8299-083C786EE441}" dt="2022-09-20T09:29:48.099" v="5" actId="14100"/>
          <ac:spMkLst>
            <pc:docMk/>
            <pc:sldMk cId="3084688459" sldId="262"/>
            <ac:spMk id="12" creationId="{6E319DD8-D29F-FB13-00E4-8A80FD2C7625}"/>
          </ac:spMkLst>
        </pc:spChg>
        <pc:spChg chg="del">
          <ac:chgData name="Lorna Crouch" userId="10d434dc-9336-44ad-9173-5bf196c98237" providerId="ADAL" clId="{711C853E-54F7-4BE5-8299-083C786EE441}" dt="2022-09-20T09:29:34.896" v="3" actId="478"/>
          <ac:spMkLst>
            <pc:docMk/>
            <pc:sldMk cId="3084688459" sldId="262"/>
            <ac:spMk id="13" creationId="{054D9FAC-3693-CE10-BF65-0B4CB631F600}"/>
          </ac:spMkLst>
        </pc:spChg>
        <pc:spChg chg="del">
          <ac:chgData name="Lorna Crouch" userId="10d434dc-9336-44ad-9173-5bf196c98237" providerId="ADAL" clId="{711C853E-54F7-4BE5-8299-083C786EE441}" dt="2022-09-20T09:29:34.195" v="2" actId="478"/>
          <ac:spMkLst>
            <pc:docMk/>
            <pc:sldMk cId="3084688459" sldId="262"/>
            <ac:spMk id="14" creationId="{33FC71CD-FF79-2CE4-8354-63298FDEE950}"/>
          </ac:spMkLst>
        </pc:spChg>
      </pc:sldChg>
    </pc:docChg>
  </pc:docChgLst>
  <pc:docChgLst>
    <pc:chgData name="Lorna Crouch" userId="10d434dc-9336-44ad-9173-5bf196c98237" providerId="ADAL" clId="{4F6929F8-5170-4B0E-9849-DDBDD8D359FF}"/>
    <pc:docChg chg="custSel modSld">
      <pc:chgData name="Lorna Crouch" userId="10d434dc-9336-44ad-9173-5bf196c98237" providerId="ADAL" clId="{4F6929F8-5170-4B0E-9849-DDBDD8D359FF}" dt="2022-08-30T09:40:55.287" v="121" actId="1036"/>
      <pc:docMkLst>
        <pc:docMk/>
      </pc:docMkLst>
      <pc:sldChg chg="addSp delSp modSp mod">
        <pc:chgData name="Lorna Crouch" userId="10d434dc-9336-44ad-9173-5bf196c98237" providerId="ADAL" clId="{4F6929F8-5170-4B0E-9849-DDBDD8D359FF}" dt="2022-08-30T09:39:11.436" v="94" actId="1035"/>
        <pc:sldMkLst>
          <pc:docMk/>
          <pc:sldMk cId="2179147540" sldId="257"/>
        </pc:sldMkLst>
        <pc:spChg chg="del">
          <ac:chgData name="Lorna Crouch" userId="10d434dc-9336-44ad-9173-5bf196c98237" providerId="ADAL" clId="{4F6929F8-5170-4B0E-9849-DDBDD8D359FF}" dt="2022-08-30T09:38:52.244" v="80" actId="478"/>
          <ac:spMkLst>
            <pc:docMk/>
            <pc:sldMk cId="2179147540" sldId="257"/>
            <ac:spMk id="5" creationId="{D52B8442-5E05-F702-7399-0F280F96AC1D}"/>
          </ac:spMkLst>
        </pc:spChg>
        <pc:spChg chg="del">
          <ac:chgData name="Lorna Crouch" userId="10d434dc-9336-44ad-9173-5bf196c98237" providerId="ADAL" clId="{4F6929F8-5170-4B0E-9849-DDBDD8D359FF}" dt="2022-08-30T09:38:46.516" v="77" actId="478"/>
          <ac:spMkLst>
            <pc:docMk/>
            <pc:sldMk cId="2179147540" sldId="257"/>
            <ac:spMk id="8" creationId="{389BC5C8-0A3F-0A89-DAAC-8B8A8DADE783}"/>
          </ac:spMkLst>
        </pc:spChg>
        <pc:spChg chg="del">
          <ac:chgData name="Lorna Crouch" userId="10d434dc-9336-44ad-9173-5bf196c98237" providerId="ADAL" clId="{4F6929F8-5170-4B0E-9849-DDBDD8D359FF}" dt="2022-08-30T09:38:45.228" v="76" actId="478"/>
          <ac:spMkLst>
            <pc:docMk/>
            <pc:sldMk cId="2179147540" sldId="257"/>
            <ac:spMk id="10" creationId="{D89F78A6-B71C-5A9C-8BE1-B72A5C69E7E7}"/>
          </ac:spMkLst>
        </pc:spChg>
        <pc:spChg chg="mod">
          <ac:chgData name="Lorna Crouch" userId="10d434dc-9336-44ad-9173-5bf196c98237" providerId="ADAL" clId="{4F6929F8-5170-4B0E-9849-DDBDD8D359FF}" dt="2022-08-30T09:39:11.436" v="94" actId="1035"/>
          <ac:spMkLst>
            <pc:docMk/>
            <pc:sldMk cId="2179147540" sldId="257"/>
            <ac:spMk id="13" creationId="{932EA493-7077-B4B7-E2EF-6515422FB2FC}"/>
          </ac:spMkLst>
        </pc:spChg>
        <pc:spChg chg="del mod">
          <ac:chgData name="Lorna Crouch" userId="10d434dc-9336-44ad-9173-5bf196c98237" providerId="ADAL" clId="{4F6929F8-5170-4B0E-9849-DDBDD8D359FF}" dt="2022-08-30T09:38:51.040" v="79" actId="478"/>
          <ac:spMkLst>
            <pc:docMk/>
            <pc:sldMk cId="2179147540" sldId="257"/>
            <ac:spMk id="19" creationId="{F4CB9B17-E76C-6D17-4707-F230FC85D2A8}"/>
          </ac:spMkLst>
        </pc:spChg>
        <pc:spChg chg="add mod">
          <ac:chgData name="Lorna Crouch" userId="10d434dc-9336-44ad-9173-5bf196c98237" providerId="ADAL" clId="{4F6929F8-5170-4B0E-9849-DDBDD8D359FF}" dt="2022-08-30T09:39:02.169" v="92" actId="1036"/>
          <ac:spMkLst>
            <pc:docMk/>
            <pc:sldMk cId="2179147540" sldId="257"/>
            <ac:spMk id="20" creationId="{7A734BA3-0FCB-F533-7450-CB5A58654482}"/>
          </ac:spMkLst>
        </pc:spChg>
        <pc:spChg chg="add mod">
          <ac:chgData name="Lorna Crouch" userId="10d434dc-9336-44ad-9173-5bf196c98237" providerId="ADAL" clId="{4F6929F8-5170-4B0E-9849-DDBDD8D359FF}" dt="2022-08-30T09:39:02.169" v="92" actId="1036"/>
          <ac:spMkLst>
            <pc:docMk/>
            <pc:sldMk cId="2179147540" sldId="257"/>
            <ac:spMk id="21" creationId="{99CF7E85-3766-01CE-4BF6-8D4698CA2AB0}"/>
          </ac:spMkLst>
        </pc:spChg>
        <pc:spChg chg="add mod">
          <ac:chgData name="Lorna Crouch" userId="10d434dc-9336-44ad-9173-5bf196c98237" providerId="ADAL" clId="{4F6929F8-5170-4B0E-9849-DDBDD8D359FF}" dt="2022-08-30T09:39:02.169" v="92" actId="1036"/>
          <ac:spMkLst>
            <pc:docMk/>
            <pc:sldMk cId="2179147540" sldId="257"/>
            <ac:spMk id="22" creationId="{C9B5E229-40B8-6397-816F-B0A491F30360}"/>
          </ac:spMkLst>
        </pc:spChg>
        <pc:spChg chg="add mod">
          <ac:chgData name="Lorna Crouch" userId="10d434dc-9336-44ad-9173-5bf196c98237" providerId="ADAL" clId="{4F6929F8-5170-4B0E-9849-DDBDD8D359FF}" dt="2022-08-30T09:39:02.169" v="92" actId="1036"/>
          <ac:spMkLst>
            <pc:docMk/>
            <pc:sldMk cId="2179147540" sldId="257"/>
            <ac:spMk id="23" creationId="{2F55C5FB-80EC-D81D-1768-234F1E76886C}"/>
          </ac:spMkLst>
        </pc:spChg>
      </pc:sldChg>
      <pc:sldChg chg="addSp delSp modSp mod">
        <pc:chgData name="Lorna Crouch" userId="10d434dc-9336-44ad-9173-5bf196c98237" providerId="ADAL" clId="{4F6929F8-5170-4B0E-9849-DDBDD8D359FF}" dt="2022-08-30T09:39:56.060" v="99"/>
        <pc:sldMkLst>
          <pc:docMk/>
          <pc:sldMk cId="4038695974" sldId="258"/>
        </pc:sldMkLst>
        <pc:spChg chg="del">
          <ac:chgData name="Lorna Crouch" userId="10d434dc-9336-44ad-9173-5bf196c98237" providerId="ADAL" clId="{4F6929F8-5170-4B0E-9849-DDBDD8D359FF}" dt="2022-08-30T09:39:48.919" v="96" actId="478"/>
          <ac:spMkLst>
            <pc:docMk/>
            <pc:sldMk cId="4038695974" sldId="258"/>
            <ac:spMk id="7" creationId="{274BDDC4-3A0C-AD56-683A-92E91BE42372}"/>
          </ac:spMkLst>
        </pc:spChg>
        <pc:spChg chg="del">
          <ac:chgData name="Lorna Crouch" userId="10d434dc-9336-44ad-9173-5bf196c98237" providerId="ADAL" clId="{4F6929F8-5170-4B0E-9849-DDBDD8D359FF}" dt="2022-08-30T09:39:47.795" v="95" actId="478"/>
          <ac:spMkLst>
            <pc:docMk/>
            <pc:sldMk cId="4038695974" sldId="258"/>
            <ac:spMk id="8" creationId="{D1EA34AE-8448-EFD6-EE4E-BD7567896B02}"/>
          </ac:spMkLst>
        </pc:spChg>
        <pc:spChg chg="del">
          <ac:chgData name="Lorna Crouch" userId="10d434dc-9336-44ad-9173-5bf196c98237" providerId="ADAL" clId="{4F6929F8-5170-4B0E-9849-DDBDD8D359FF}" dt="2022-08-30T09:39:52.723" v="98" actId="478"/>
          <ac:spMkLst>
            <pc:docMk/>
            <pc:sldMk cId="4038695974" sldId="258"/>
            <ac:spMk id="15" creationId="{EBE73CF0-945A-0AD4-4187-EF4131016A95}"/>
          </ac:spMkLst>
        </pc:spChg>
        <pc:spChg chg="del">
          <ac:chgData name="Lorna Crouch" userId="10d434dc-9336-44ad-9173-5bf196c98237" providerId="ADAL" clId="{4F6929F8-5170-4B0E-9849-DDBDD8D359FF}" dt="2022-08-30T09:39:51.689" v="97" actId="478"/>
          <ac:spMkLst>
            <pc:docMk/>
            <pc:sldMk cId="4038695974" sldId="258"/>
            <ac:spMk id="18" creationId="{823AB60B-D7EF-CCB4-1DBE-6F3884730713}"/>
          </ac:spMkLst>
        </pc:spChg>
        <pc:spChg chg="add mod">
          <ac:chgData name="Lorna Crouch" userId="10d434dc-9336-44ad-9173-5bf196c98237" providerId="ADAL" clId="{4F6929F8-5170-4B0E-9849-DDBDD8D359FF}" dt="2022-08-30T09:39:56.060" v="99"/>
          <ac:spMkLst>
            <pc:docMk/>
            <pc:sldMk cId="4038695974" sldId="258"/>
            <ac:spMk id="20" creationId="{116153D2-303D-661F-5451-EF7C5BAC15C5}"/>
          </ac:spMkLst>
        </pc:spChg>
        <pc:spChg chg="add mod">
          <ac:chgData name="Lorna Crouch" userId="10d434dc-9336-44ad-9173-5bf196c98237" providerId="ADAL" clId="{4F6929F8-5170-4B0E-9849-DDBDD8D359FF}" dt="2022-08-30T09:39:56.060" v="99"/>
          <ac:spMkLst>
            <pc:docMk/>
            <pc:sldMk cId="4038695974" sldId="258"/>
            <ac:spMk id="21" creationId="{5E311729-C1EE-E127-70D0-86D14BE32EDB}"/>
          </ac:spMkLst>
        </pc:spChg>
        <pc:spChg chg="add mod">
          <ac:chgData name="Lorna Crouch" userId="10d434dc-9336-44ad-9173-5bf196c98237" providerId="ADAL" clId="{4F6929F8-5170-4B0E-9849-DDBDD8D359FF}" dt="2022-08-30T09:39:56.060" v="99"/>
          <ac:spMkLst>
            <pc:docMk/>
            <pc:sldMk cId="4038695974" sldId="258"/>
            <ac:spMk id="22" creationId="{97041C0B-86D4-BB88-5151-DD17018EBE14}"/>
          </ac:spMkLst>
        </pc:spChg>
        <pc:spChg chg="add mod">
          <ac:chgData name="Lorna Crouch" userId="10d434dc-9336-44ad-9173-5bf196c98237" providerId="ADAL" clId="{4F6929F8-5170-4B0E-9849-DDBDD8D359FF}" dt="2022-08-30T09:39:56.060" v="99"/>
          <ac:spMkLst>
            <pc:docMk/>
            <pc:sldMk cId="4038695974" sldId="258"/>
            <ac:spMk id="23" creationId="{75AA8461-DA7D-6BA2-70E2-F4F76BB5F314}"/>
          </ac:spMkLst>
        </pc:spChg>
      </pc:sldChg>
      <pc:sldChg chg="addSp delSp modSp mod">
        <pc:chgData name="Lorna Crouch" userId="10d434dc-9336-44ad-9173-5bf196c98237" providerId="ADAL" clId="{4F6929F8-5170-4B0E-9849-DDBDD8D359FF}" dt="2022-08-30T09:40:17.928" v="107" actId="1036"/>
        <pc:sldMkLst>
          <pc:docMk/>
          <pc:sldMk cId="2406725087" sldId="259"/>
        </pc:sldMkLst>
        <pc:spChg chg="del">
          <ac:chgData name="Lorna Crouch" userId="10d434dc-9336-44ad-9173-5bf196c98237" providerId="ADAL" clId="{4F6929F8-5170-4B0E-9849-DDBDD8D359FF}" dt="2022-08-30T09:40:02.980" v="101" actId="478"/>
          <ac:spMkLst>
            <pc:docMk/>
            <pc:sldMk cId="2406725087" sldId="259"/>
            <ac:spMk id="7" creationId="{7AABFA48-1155-23FA-061A-08D1703CC890}"/>
          </ac:spMkLst>
        </pc:spChg>
        <pc:spChg chg="del">
          <ac:chgData name="Lorna Crouch" userId="10d434dc-9336-44ad-9173-5bf196c98237" providerId="ADAL" clId="{4F6929F8-5170-4B0E-9849-DDBDD8D359FF}" dt="2022-08-30T09:40:01.923" v="100" actId="478"/>
          <ac:spMkLst>
            <pc:docMk/>
            <pc:sldMk cId="2406725087" sldId="259"/>
            <ac:spMk id="8" creationId="{CD03BF99-16B5-F923-282E-6A88B4798128}"/>
          </ac:spMkLst>
        </pc:spChg>
        <pc:spChg chg="del">
          <ac:chgData name="Lorna Crouch" userId="10d434dc-9336-44ad-9173-5bf196c98237" providerId="ADAL" clId="{4F6929F8-5170-4B0E-9849-DDBDD8D359FF}" dt="2022-08-30T09:40:07.959" v="104" actId="478"/>
          <ac:spMkLst>
            <pc:docMk/>
            <pc:sldMk cId="2406725087" sldId="259"/>
            <ac:spMk id="15" creationId="{CBA1F489-AC01-48DB-E969-9FF6A3737F2E}"/>
          </ac:spMkLst>
        </pc:spChg>
        <pc:spChg chg="del mod">
          <ac:chgData name="Lorna Crouch" userId="10d434dc-9336-44ad-9173-5bf196c98237" providerId="ADAL" clId="{4F6929F8-5170-4B0E-9849-DDBDD8D359FF}" dt="2022-08-30T09:40:07.016" v="103" actId="478"/>
          <ac:spMkLst>
            <pc:docMk/>
            <pc:sldMk cId="2406725087" sldId="259"/>
            <ac:spMk id="18" creationId="{748E42CE-F719-E6C6-6A62-4B1C0DD54A26}"/>
          </ac:spMkLst>
        </pc:spChg>
        <pc:spChg chg="add mod">
          <ac:chgData name="Lorna Crouch" userId="10d434dc-9336-44ad-9173-5bf196c98237" providerId="ADAL" clId="{4F6929F8-5170-4B0E-9849-DDBDD8D359FF}" dt="2022-08-30T09:40:17.928" v="107" actId="1036"/>
          <ac:spMkLst>
            <pc:docMk/>
            <pc:sldMk cId="2406725087" sldId="259"/>
            <ac:spMk id="19" creationId="{8CA37DB0-DFBA-A539-18E6-F6AA322FB26E}"/>
          </ac:spMkLst>
        </pc:spChg>
        <pc:spChg chg="add mod">
          <ac:chgData name="Lorna Crouch" userId="10d434dc-9336-44ad-9173-5bf196c98237" providerId="ADAL" clId="{4F6929F8-5170-4B0E-9849-DDBDD8D359FF}" dt="2022-08-30T09:40:17.928" v="107" actId="1036"/>
          <ac:spMkLst>
            <pc:docMk/>
            <pc:sldMk cId="2406725087" sldId="259"/>
            <ac:spMk id="20" creationId="{2F1911B8-13AD-7AEE-BC9C-B7ECF3A1067C}"/>
          </ac:spMkLst>
        </pc:spChg>
        <pc:spChg chg="add mod">
          <ac:chgData name="Lorna Crouch" userId="10d434dc-9336-44ad-9173-5bf196c98237" providerId="ADAL" clId="{4F6929F8-5170-4B0E-9849-DDBDD8D359FF}" dt="2022-08-30T09:40:17.928" v="107" actId="1036"/>
          <ac:spMkLst>
            <pc:docMk/>
            <pc:sldMk cId="2406725087" sldId="259"/>
            <ac:spMk id="21" creationId="{75984BF4-4FA7-85D0-4533-CFD414DA8D73}"/>
          </ac:spMkLst>
        </pc:spChg>
        <pc:spChg chg="add mod">
          <ac:chgData name="Lorna Crouch" userId="10d434dc-9336-44ad-9173-5bf196c98237" providerId="ADAL" clId="{4F6929F8-5170-4B0E-9849-DDBDD8D359FF}" dt="2022-08-30T09:40:17.928" v="107" actId="1036"/>
          <ac:spMkLst>
            <pc:docMk/>
            <pc:sldMk cId="2406725087" sldId="259"/>
            <ac:spMk id="22" creationId="{E3C5F4A9-3449-C8FF-D746-9413B3F6629B}"/>
          </ac:spMkLst>
        </pc:spChg>
      </pc:sldChg>
      <pc:sldChg chg="addSp delSp modSp mod">
        <pc:chgData name="Lorna Crouch" userId="10d434dc-9336-44ad-9173-5bf196c98237" providerId="ADAL" clId="{4F6929F8-5170-4B0E-9849-DDBDD8D359FF}" dt="2022-08-30T09:40:31.502" v="112"/>
        <pc:sldMkLst>
          <pc:docMk/>
          <pc:sldMk cId="913722912" sldId="260"/>
        </pc:sldMkLst>
        <pc:spChg chg="del">
          <ac:chgData name="Lorna Crouch" userId="10d434dc-9336-44ad-9173-5bf196c98237" providerId="ADAL" clId="{4F6929F8-5170-4B0E-9849-DDBDD8D359FF}" dt="2022-08-30T09:40:23.797" v="109" actId="478"/>
          <ac:spMkLst>
            <pc:docMk/>
            <pc:sldMk cId="913722912" sldId="260"/>
            <ac:spMk id="7" creationId="{78294C54-AA4F-95C6-05BA-4DFE494DA94D}"/>
          </ac:spMkLst>
        </pc:spChg>
        <pc:spChg chg="del">
          <ac:chgData name="Lorna Crouch" userId="10d434dc-9336-44ad-9173-5bf196c98237" providerId="ADAL" clId="{4F6929F8-5170-4B0E-9849-DDBDD8D359FF}" dt="2022-08-30T09:40:22.711" v="108" actId="478"/>
          <ac:spMkLst>
            <pc:docMk/>
            <pc:sldMk cId="913722912" sldId="260"/>
            <ac:spMk id="8" creationId="{32EE94D8-8792-639F-C24F-3E06A5839097}"/>
          </ac:spMkLst>
        </pc:spChg>
        <pc:spChg chg="del">
          <ac:chgData name="Lorna Crouch" userId="10d434dc-9336-44ad-9173-5bf196c98237" providerId="ADAL" clId="{4F6929F8-5170-4B0E-9849-DDBDD8D359FF}" dt="2022-08-30T09:40:27.670" v="111" actId="478"/>
          <ac:spMkLst>
            <pc:docMk/>
            <pc:sldMk cId="913722912" sldId="260"/>
            <ac:spMk id="13" creationId="{31059F4F-F93D-FF04-29F5-68A427293217}"/>
          </ac:spMkLst>
        </pc:spChg>
        <pc:spChg chg="mod">
          <ac:chgData name="Lorna Crouch" userId="10d434dc-9336-44ad-9173-5bf196c98237" providerId="ADAL" clId="{4F6929F8-5170-4B0E-9849-DDBDD8D359FF}" dt="2022-08-26T14:14:50.241" v="1" actId="1076"/>
          <ac:spMkLst>
            <pc:docMk/>
            <pc:sldMk cId="913722912" sldId="260"/>
            <ac:spMk id="17" creationId="{5A554C2B-D907-37A1-CEF9-B194B74619F2}"/>
          </ac:spMkLst>
        </pc:spChg>
        <pc:spChg chg="del">
          <ac:chgData name="Lorna Crouch" userId="10d434dc-9336-44ad-9173-5bf196c98237" providerId="ADAL" clId="{4F6929F8-5170-4B0E-9849-DDBDD8D359FF}" dt="2022-08-30T09:40:26.597" v="110" actId="478"/>
          <ac:spMkLst>
            <pc:docMk/>
            <pc:sldMk cId="913722912" sldId="260"/>
            <ac:spMk id="20" creationId="{69B3E3C2-FFBC-40B3-3625-23BB8C7D24C8}"/>
          </ac:spMkLst>
        </pc:spChg>
        <pc:spChg chg="add mod">
          <ac:chgData name="Lorna Crouch" userId="10d434dc-9336-44ad-9173-5bf196c98237" providerId="ADAL" clId="{4F6929F8-5170-4B0E-9849-DDBDD8D359FF}" dt="2022-08-30T09:40:31.502" v="112"/>
          <ac:spMkLst>
            <pc:docMk/>
            <pc:sldMk cId="913722912" sldId="260"/>
            <ac:spMk id="21" creationId="{3FB51EBA-DF99-A3CC-840E-9E6603DF1FA5}"/>
          </ac:spMkLst>
        </pc:spChg>
        <pc:spChg chg="add mod">
          <ac:chgData name="Lorna Crouch" userId="10d434dc-9336-44ad-9173-5bf196c98237" providerId="ADAL" clId="{4F6929F8-5170-4B0E-9849-DDBDD8D359FF}" dt="2022-08-30T09:40:31.502" v="112"/>
          <ac:spMkLst>
            <pc:docMk/>
            <pc:sldMk cId="913722912" sldId="260"/>
            <ac:spMk id="22" creationId="{A2D20F02-E647-6B07-566D-EBF6FCAE4B2F}"/>
          </ac:spMkLst>
        </pc:spChg>
        <pc:spChg chg="add mod">
          <ac:chgData name="Lorna Crouch" userId="10d434dc-9336-44ad-9173-5bf196c98237" providerId="ADAL" clId="{4F6929F8-5170-4B0E-9849-DDBDD8D359FF}" dt="2022-08-30T09:40:31.502" v="112"/>
          <ac:spMkLst>
            <pc:docMk/>
            <pc:sldMk cId="913722912" sldId="260"/>
            <ac:spMk id="23" creationId="{5B4B7B9F-385F-0F48-293C-2EA44E04CD15}"/>
          </ac:spMkLst>
        </pc:spChg>
        <pc:spChg chg="add mod">
          <ac:chgData name="Lorna Crouch" userId="10d434dc-9336-44ad-9173-5bf196c98237" providerId="ADAL" clId="{4F6929F8-5170-4B0E-9849-DDBDD8D359FF}" dt="2022-08-30T09:40:31.502" v="112"/>
          <ac:spMkLst>
            <pc:docMk/>
            <pc:sldMk cId="913722912" sldId="260"/>
            <ac:spMk id="24" creationId="{AB9F8402-FACF-C68D-45D0-1DF31882A6BC}"/>
          </ac:spMkLst>
        </pc:spChg>
      </pc:sldChg>
      <pc:sldChg chg="addSp delSp modSp mod">
        <pc:chgData name="Lorna Crouch" userId="10d434dc-9336-44ad-9173-5bf196c98237" providerId="ADAL" clId="{4F6929F8-5170-4B0E-9849-DDBDD8D359FF}" dt="2022-08-30T09:40:55.287" v="121" actId="1036"/>
        <pc:sldMkLst>
          <pc:docMk/>
          <pc:sldMk cId="3226155525" sldId="261"/>
        </pc:sldMkLst>
        <pc:spChg chg="del">
          <ac:chgData name="Lorna Crouch" userId="10d434dc-9336-44ad-9173-5bf196c98237" providerId="ADAL" clId="{4F6929F8-5170-4B0E-9849-DDBDD8D359FF}" dt="2022-08-30T09:40:41.754" v="114" actId="478"/>
          <ac:spMkLst>
            <pc:docMk/>
            <pc:sldMk cId="3226155525" sldId="261"/>
            <ac:spMk id="7" creationId="{C514E387-1104-E34D-94D9-AFC48DDA7BBB}"/>
          </ac:spMkLst>
        </pc:spChg>
        <pc:spChg chg="del">
          <ac:chgData name="Lorna Crouch" userId="10d434dc-9336-44ad-9173-5bf196c98237" providerId="ADAL" clId="{4F6929F8-5170-4B0E-9849-DDBDD8D359FF}" dt="2022-08-30T09:40:40.683" v="113" actId="478"/>
          <ac:spMkLst>
            <pc:docMk/>
            <pc:sldMk cId="3226155525" sldId="261"/>
            <ac:spMk id="8" creationId="{A02A7D35-5B52-E3C3-953B-A970907EDD90}"/>
          </ac:spMkLst>
        </pc:spChg>
        <pc:spChg chg="mod">
          <ac:chgData name="Lorna Crouch" userId="10d434dc-9336-44ad-9173-5bf196c98237" providerId="ADAL" clId="{4F6929F8-5170-4B0E-9849-DDBDD8D359FF}" dt="2022-08-26T14:16:12.192" v="58" actId="688"/>
          <ac:spMkLst>
            <pc:docMk/>
            <pc:sldMk cId="3226155525" sldId="261"/>
            <ac:spMk id="11" creationId="{4D9E430D-160B-A5D4-FEA9-391B106D4BB7}"/>
          </ac:spMkLst>
        </pc:spChg>
        <pc:spChg chg="mod">
          <ac:chgData name="Lorna Crouch" userId="10d434dc-9336-44ad-9173-5bf196c98237" providerId="ADAL" clId="{4F6929F8-5170-4B0E-9849-DDBDD8D359FF}" dt="2022-08-26T14:16:06.585" v="57" actId="688"/>
          <ac:spMkLst>
            <pc:docMk/>
            <pc:sldMk cId="3226155525" sldId="261"/>
            <ac:spMk id="12" creationId="{9602C8CF-0EB6-82F2-0B83-0859FF3D49F5}"/>
          </ac:spMkLst>
        </pc:spChg>
        <pc:spChg chg="del">
          <ac:chgData name="Lorna Crouch" userId="10d434dc-9336-44ad-9173-5bf196c98237" providerId="ADAL" clId="{4F6929F8-5170-4B0E-9849-DDBDD8D359FF}" dt="2022-08-30T09:40:46.599" v="117" actId="478"/>
          <ac:spMkLst>
            <pc:docMk/>
            <pc:sldMk cId="3226155525" sldId="261"/>
            <ac:spMk id="14" creationId="{DCD04C21-7412-648C-FEA9-5B987763D9B4}"/>
          </ac:spMkLst>
        </pc:spChg>
        <pc:spChg chg="del mod">
          <ac:chgData name="Lorna Crouch" userId="10d434dc-9336-44ad-9173-5bf196c98237" providerId="ADAL" clId="{4F6929F8-5170-4B0E-9849-DDBDD8D359FF}" dt="2022-08-30T09:40:45.610" v="116" actId="478"/>
          <ac:spMkLst>
            <pc:docMk/>
            <pc:sldMk cId="3226155525" sldId="261"/>
            <ac:spMk id="17" creationId="{2355B9AF-126B-062F-7935-EF2A806E6D8B}"/>
          </ac:spMkLst>
        </pc:spChg>
        <pc:spChg chg="mod">
          <ac:chgData name="Lorna Crouch" userId="10d434dc-9336-44ad-9173-5bf196c98237" providerId="ADAL" clId="{4F6929F8-5170-4B0E-9849-DDBDD8D359FF}" dt="2022-08-26T14:16:46.981" v="64" actId="1036"/>
          <ac:spMkLst>
            <pc:docMk/>
            <pc:sldMk cId="3226155525" sldId="261"/>
            <ac:spMk id="18" creationId="{F7BA46F8-7901-5863-4573-62B377913F71}"/>
          </ac:spMkLst>
        </pc:spChg>
        <pc:spChg chg="add mod">
          <ac:chgData name="Lorna Crouch" userId="10d434dc-9336-44ad-9173-5bf196c98237" providerId="ADAL" clId="{4F6929F8-5170-4B0E-9849-DDBDD8D359FF}" dt="2022-08-30T09:40:55.287" v="121" actId="1036"/>
          <ac:spMkLst>
            <pc:docMk/>
            <pc:sldMk cId="3226155525" sldId="261"/>
            <ac:spMk id="19" creationId="{ED71ED06-C6E5-9A39-2441-110AC4F17FCD}"/>
          </ac:spMkLst>
        </pc:spChg>
        <pc:spChg chg="add mod">
          <ac:chgData name="Lorna Crouch" userId="10d434dc-9336-44ad-9173-5bf196c98237" providerId="ADAL" clId="{4F6929F8-5170-4B0E-9849-DDBDD8D359FF}" dt="2022-08-30T09:40:55.287" v="121" actId="1036"/>
          <ac:spMkLst>
            <pc:docMk/>
            <pc:sldMk cId="3226155525" sldId="261"/>
            <ac:spMk id="20" creationId="{EEE54C99-75A2-770E-2A01-E4ABEE387C9E}"/>
          </ac:spMkLst>
        </pc:spChg>
        <pc:spChg chg="add mod">
          <ac:chgData name="Lorna Crouch" userId="10d434dc-9336-44ad-9173-5bf196c98237" providerId="ADAL" clId="{4F6929F8-5170-4B0E-9849-DDBDD8D359FF}" dt="2022-08-30T09:40:55.287" v="121" actId="1036"/>
          <ac:spMkLst>
            <pc:docMk/>
            <pc:sldMk cId="3226155525" sldId="261"/>
            <ac:spMk id="21" creationId="{9D4174DF-15CA-BA1D-D0DE-DF388E0329CA}"/>
          </ac:spMkLst>
        </pc:spChg>
        <pc:spChg chg="add mod">
          <ac:chgData name="Lorna Crouch" userId="10d434dc-9336-44ad-9173-5bf196c98237" providerId="ADAL" clId="{4F6929F8-5170-4B0E-9849-DDBDD8D359FF}" dt="2022-08-30T09:40:55.287" v="121" actId="1036"/>
          <ac:spMkLst>
            <pc:docMk/>
            <pc:sldMk cId="3226155525" sldId="261"/>
            <ac:spMk id="22" creationId="{33FD3249-7056-7599-1AA7-4F6BD68DD846}"/>
          </ac:spMkLst>
        </pc:spChg>
        <pc:picChg chg="mod">
          <ac:chgData name="Lorna Crouch" userId="10d434dc-9336-44ad-9173-5bf196c98237" providerId="ADAL" clId="{4F6929F8-5170-4B0E-9849-DDBDD8D359FF}" dt="2022-08-26T14:16:06.585" v="57" actId="688"/>
          <ac:picMkLst>
            <pc:docMk/>
            <pc:sldMk cId="3226155525" sldId="261"/>
            <ac:picMk id="10" creationId="{BAA1238E-D58F-44C0-E3A0-7F50C6F75608}"/>
          </ac:picMkLst>
        </pc:picChg>
      </pc:sldChg>
      <pc:sldChg chg="addSp delSp modSp mod">
        <pc:chgData name="Lorna Crouch" userId="10d434dc-9336-44ad-9173-5bf196c98237" providerId="ADAL" clId="{4F6929F8-5170-4B0E-9849-DDBDD8D359FF}" dt="2022-08-30T09:38:15.197" v="75" actId="1076"/>
        <pc:sldMkLst>
          <pc:docMk/>
          <pc:sldMk cId="3084688459" sldId="262"/>
        </pc:sldMkLst>
        <pc:spChg chg="del">
          <ac:chgData name="Lorna Crouch" userId="10d434dc-9336-44ad-9173-5bf196c98237" providerId="ADAL" clId="{4F6929F8-5170-4B0E-9849-DDBDD8D359FF}" dt="2022-08-30T09:37:35.734" v="68" actId="478"/>
          <ac:spMkLst>
            <pc:docMk/>
            <pc:sldMk cId="3084688459" sldId="262"/>
            <ac:spMk id="5" creationId="{753E73B4-D239-2E67-9926-A65FD54767A3}"/>
          </ac:spMkLst>
        </pc:spChg>
        <pc:spChg chg="del">
          <ac:chgData name="Lorna Crouch" userId="10d434dc-9336-44ad-9173-5bf196c98237" providerId="ADAL" clId="{4F6929F8-5170-4B0E-9849-DDBDD8D359FF}" dt="2022-08-30T09:37:34.443" v="67" actId="478"/>
          <ac:spMkLst>
            <pc:docMk/>
            <pc:sldMk cId="3084688459" sldId="262"/>
            <ac:spMk id="6" creationId="{69DE1BA1-8176-96A1-BCA0-7BCDEC9C42C7}"/>
          </ac:spMkLst>
        </pc:spChg>
        <pc:spChg chg="mod">
          <ac:chgData name="Lorna Crouch" userId="10d434dc-9336-44ad-9173-5bf196c98237" providerId="ADAL" clId="{4F6929F8-5170-4B0E-9849-DDBDD8D359FF}" dt="2022-08-30T09:38:10.885" v="74" actId="14100"/>
          <ac:spMkLst>
            <pc:docMk/>
            <pc:sldMk cId="3084688459" sldId="262"/>
            <ac:spMk id="8" creationId="{A78B0EA2-7670-D405-947A-11793F07A241}"/>
          </ac:spMkLst>
        </pc:spChg>
        <pc:spChg chg="mod">
          <ac:chgData name="Lorna Crouch" userId="10d434dc-9336-44ad-9173-5bf196c98237" providerId="ADAL" clId="{4F6929F8-5170-4B0E-9849-DDBDD8D359FF}" dt="2022-08-30T09:38:15.197" v="75" actId="1076"/>
          <ac:spMkLst>
            <pc:docMk/>
            <pc:sldMk cId="3084688459" sldId="262"/>
            <ac:spMk id="9" creationId="{80F5AAA4-EFBE-5BDB-D674-601A7E171579}"/>
          </ac:spMkLst>
        </pc:spChg>
        <pc:spChg chg="add del mod">
          <ac:chgData name="Lorna Crouch" userId="10d434dc-9336-44ad-9173-5bf196c98237" providerId="ADAL" clId="{4F6929F8-5170-4B0E-9849-DDBDD8D359FF}" dt="2022-08-30T09:37:28.231" v="66"/>
          <ac:spMkLst>
            <pc:docMk/>
            <pc:sldMk cId="3084688459" sldId="262"/>
            <ac:spMk id="11" creationId="{3CAD263C-41C2-D074-42D2-B0AE19C37D2D}"/>
          </ac:spMkLst>
        </pc:spChg>
        <pc:spChg chg="add del mod">
          <ac:chgData name="Lorna Crouch" userId="10d434dc-9336-44ad-9173-5bf196c98237" providerId="ADAL" clId="{4F6929F8-5170-4B0E-9849-DDBDD8D359FF}" dt="2022-08-30T09:37:28.231" v="66"/>
          <ac:spMkLst>
            <pc:docMk/>
            <pc:sldMk cId="3084688459" sldId="262"/>
            <ac:spMk id="12" creationId="{64CA020C-190A-75AE-F002-9F1EE11B64DC}"/>
          </ac:spMkLst>
        </pc:spChg>
        <pc:spChg chg="add mod">
          <ac:chgData name="Lorna Crouch" userId="10d434dc-9336-44ad-9173-5bf196c98237" providerId="ADAL" clId="{4F6929F8-5170-4B0E-9849-DDBDD8D359FF}" dt="2022-08-30T09:37:59.181" v="71" actId="14100"/>
          <ac:spMkLst>
            <pc:docMk/>
            <pc:sldMk cId="3084688459" sldId="262"/>
            <ac:spMk id="13" creationId="{054D9FAC-3693-CE10-BF65-0B4CB631F600}"/>
          </ac:spMkLst>
        </pc:spChg>
        <pc:spChg chg="add mod">
          <ac:chgData name="Lorna Crouch" userId="10d434dc-9336-44ad-9173-5bf196c98237" providerId="ADAL" clId="{4F6929F8-5170-4B0E-9849-DDBDD8D359FF}" dt="2022-08-30T09:38:03.807" v="72" actId="14100"/>
          <ac:spMkLst>
            <pc:docMk/>
            <pc:sldMk cId="3084688459" sldId="262"/>
            <ac:spMk id="14" creationId="{33FC71CD-FF79-2CE4-8354-63298FDEE95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D0CE4-D88E-323F-98BB-52A0CE8D0A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66F42C-B290-06B9-C8CD-E0C2F47D19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D5B6B3-FB7E-1446-1482-0F58E51B1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FC2AE-C96A-4BDE-B2AC-01D2682179B2}" type="datetimeFigureOut">
              <a:rPr lang="en-GB" smtClean="0"/>
              <a:t>20/09/2022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F41E7-3026-E38D-D80F-8BAA8D1F7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85DBFC-79D0-07E6-3BD4-F7EA42DFB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DCA4C-5391-4AF2-9BE8-658E83AF9A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562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9B5C9-96C2-45FE-7211-B39019CEC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B76E88-480D-65C6-5DB5-4C3D0373DE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F68773-4B7A-F9D8-0509-AC0ED54A2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FC2AE-C96A-4BDE-B2AC-01D2682179B2}" type="datetimeFigureOut">
              <a:rPr lang="en-GB" smtClean="0"/>
              <a:t>20/09/2022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B8B18F-6FB8-6FA4-CBD3-765B47654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751EF8-3457-6BE0-A43D-FAAF14423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DCA4C-5391-4AF2-9BE8-658E83AF9A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463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F9CFFF-13D7-EAB1-B9A1-FCDCE6ECF5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48DB25-6F7B-7182-9087-A62C674E1A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FE1EA4-9647-A9C3-7D94-2D05CECA7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FC2AE-C96A-4BDE-B2AC-01D2682179B2}" type="datetimeFigureOut">
              <a:rPr lang="en-GB" smtClean="0"/>
              <a:t>20/09/2022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39436D-57E9-CCA6-9421-85AA17286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01CD8-9653-B428-AF9C-269D1BB6D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DCA4C-5391-4AF2-9BE8-658E83AF9A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6965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30A46-1C79-BFB5-5795-73A48FE97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C27EFC-4AB8-E6DE-CD96-DA9FC158A9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956E0A-07FC-F042-528C-70DCCF0AD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FC2AE-C96A-4BDE-B2AC-01D2682179B2}" type="datetimeFigureOut">
              <a:rPr lang="en-GB" smtClean="0"/>
              <a:t>20/09/2022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96F030-6888-5724-47D1-D86EB718D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C2E6B3-C4B3-98B6-A6A6-3458C77A7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DCA4C-5391-4AF2-9BE8-658E83AF9A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7192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79FAC-B567-49A0-BCC6-CF8C7ABAE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93B572-BE72-FDE7-C1C0-F779BB1692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259548-B550-5E40-9009-15DAE0A87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FC2AE-C96A-4BDE-B2AC-01D2682179B2}" type="datetimeFigureOut">
              <a:rPr lang="en-GB" smtClean="0"/>
              <a:t>20/09/2022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36E988-2DD6-02D3-A3AF-F72F18F6E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877997-3616-AC37-5334-7A3FEEC89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DCA4C-5391-4AF2-9BE8-658E83AF9A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0279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FB19D-2004-2CF2-BC9D-15CD5889E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4D1BF-21F1-65AD-6A5C-DA6A5D9268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794EE4-B3E2-F9DE-BFBC-31BF73FD11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8F2AF1-1712-87CD-2637-0C1D1F23C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FC2AE-C96A-4BDE-B2AC-01D2682179B2}" type="datetimeFigureOut">
              <a:rPr lang="en-GB" smtClean="0"/>
              <a:t>20/09/2022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5900CE-0563-2158-AFDC-C4E9B5C10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D42865-2F3A-8D97-1A60-D92D83A03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DCA4C-5391-4AF2-9BE8-658E83AF9A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6246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467BB-21FA-A38C-94D1-79FFF4A17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ACD8C9-A81B-6967-198A-021069B7A6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5B02F1-5458-CF45-1972-200E968600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BDA6BB-8999-5755-9F3F-4E1E7EB67C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5D4513-F41F-8100-3938-4E41090D52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C6CB9D-CF47-E9CB-81F7-EAD446F1F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FC2AE-C96A-4BDE-B2AC-01D2682179B2}" type="datetimeFigureOut">
              <a:rPr lang="en-GB" smtClean="0"/>
              <a:t>20/09/2022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948CDB-9E2B-853C-C52C-BC989552B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29016D-D1AA-C93E-56BE-2E97D294F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DCA4C-5391-4AF2-9BE8-658E83AF9A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1703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6E74E-061F-ACD2-20DC-7901CE78F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7E88CD-8A42-8173-0B7A-5B5FD1C46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FC2AE-C96A-4BDE-B2AC-01D2682179B2}" type="datetimeFigureOut">
              <a:rPr lang="en-GB" smtClean="0"/>
              <a:t>20/09/2022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29F70D-C000-6E75-5810-28FC80AEB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26EE59-100D-E6F9-E862-DB7498583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DCA4C-5391-4AF2-9BE8-658E83AF9A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697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168B7E-ECD7-E8DA-6F15-E63BE1DE5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FC2AE-C96A-4BDE-B2AC-01D2682179B2}" type="datetimeFigureOut">
              <a:rPr lang="en-GB" smtClean="0"/>
              <a:t>20/09/2022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6D1C32-6454-BBAF-F8EE-BEBFB35F3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F915E5-D755-3223-63A8-301D5D113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DCA4C-5391-4AF2-9BE8-658E83AF9A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076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32E42-ECDD-4D98-0141-D8E29BBF3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868A7E-A8B9-CF66-68AC-BE814CA313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62801B-B88C-791A-2D13-F519E32F7B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FDC4F0-3B6E-D755-BE68-CA401304F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FC2AE-C96A-4BDE-B2AC-01D2682179B2}" type="datetimeFigureOut">
              <a:rPr lang="en-GB" smtClean="0"/>
              <a:t>20/09/2022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B27437-B3F4-5D95-9DC6-F10239205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183D7A-84DC-50AB-9286-BC4B2C91E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DCA4C-5391-4AF2-9BE8-658E83AF9A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024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66B90-FB63-2CD3-1EFC-B6AC7BFD9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A387E2-04F7-D354-D542-6E793E2806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786107-41F9-32C5-F9A2-40BF68962B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DF9546-6AA8-1368-E1B9-2445CBFC5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FC2AE-C96A-4BDE-B2AC-01D2682179B2}" type="datetimeFigureOut">
              <a:rPr lang="en-GB" smtClean="0"/>
              <a:t>20/09/2022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550D74-F48F-A195-3A31-93D7C3B20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88099F-5ECD-5DBB-7D41-75147ECDD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DCA4C-5391-4AF2-9BE8-658E83AF9A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091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438D16-0BF2-A941-B3B0-195BCB54C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51511D-9649-4076-8016-262C124A41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E569D-7871-DB8D-6E99-C28D512E36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FC2AE-C96A-4BDE-B2AC-01D2682179B2}" type="datetimeFigureOut">
              <a:rPr lang="en-GB" smtClean="0"/>
              <a:t>20/09/2022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BA7C68-AF08-9D47-1BE9-4EEDA75EC1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C115B1-49BC-5558-21C0-96E3E69AEB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DCA4C-5391-4AF2-9BE8-658E83AF9A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6159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947B9CA-BCD2-14E2-9DB1-84E53CECB0E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323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BF5F9E5-A48B-38FD-7B6A-5EF5C14A67CF}"/>
              </a:ext>
            </a:extLst>
          </p:cNvPr>
          <p:cNvSpPr/>
          <p:nvPr/>
        </p:nvSpPr>
        <p:spPr>
          <a:xfrm>
            <a:off x="336841" y="-119836"/>
            <a:ext cx="443205" cy="2209979"/>
          </a:xfrm>
          <a:prstGeom prst="rect">
            <a:avLst/>
          </a:prstGeom>
          <a:solidFill>
            <a:srgbClr val="52B9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FFE2790E-BA1D-FF80-675D-3C8382D953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5" t="13492" r="1983" b="12878"/>
          <a:stretch/>
        </p:blipFill>
        <p:spPr>
          <a:xfrm>
            <a:off x="202887" y="358187"/>
            <a:ext cx="3631964" cy="1760237"/>
          </a:xfrm>
          <a:prstGeom prst="rect">
            <a:avLst/>
          </a:prstGeom>
        </p:spPr>
      </p:pic>
      <p:pic>
        <p:nvPicPr>
          <p:cNvPr id="7" name="Picture 6" descr="Shape, icon&#10;&#10;Description automatically generated">
            <a:extLst>
              <a:ext uri="{FF2B5EF4-FFF2-40B4-BE49-F238E27FC236}">
                <a16:creationId xmlns:a16="http://schemas.microsoft.com/office/drawing/2014/main" id="{C69B1DE4-78F1-4915-A54E-BAEC909922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2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4485"/>
          <a:stretch/>
        </p:blipFill>
        <p:spPr>
          <a:xfrm>
            <a:off x="3104792" y="0"/>
            <a:ext cx="8959096" cy="455433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78B0EA2-7670-D405-947A-11793F07A241}"/>
              </a:ext>
            </a:extLst>
          </p:cNvPr>
          <p:cNvSpPr/>
          <p:nvPr/>
        </p:nvSpPr>
        <p:spPr>
          <a:xfrm>
            <a:off x="9783874" y="5247477"/>
            <a:ext cx="2071285" cy="11972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F5AAA4-EFBE-5BDB-D674-601A7E171579}"/>
              </a:ext>
            </a:extLst>
          </p:cNvPr>
          <p:cNvSpPr txBox="1"/>
          <p:nvPr/>
        </p:nvSpPr>
        <p:spPr>
          <a:xfrm>
            <a:off x="10252640" y="5686255"/>
            <a:ext cx="1655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Your logo</a:t>
            </a:r>
            <a:endParaRPr lang="en-GB" dirty="0"/>
          </a:p>
        </p:txBody>
      </p:sp>
      <p:sp>
        <p:nvSpPr>
          <p:cNvPr id="10" name="Content Placeholder 14">
            <a:extLst>
              <a:ext uri="{FF2B5EF4-FFF2-40B4-BE49-F238E27FC236}">
                <a16:creationId xmlns:a16="http://schemas.microsoft.com/office/drawing/2014/main" id="{3BFCF513-8CBD-2365-74B8-570A0475058F}"/>
              </a:ext>
            </a:extLst>
          </p:cNvPr>
          <p:cNvSpPr txBox="1">
            <a:spLocks/>
          </p:cNvSpPr>
          <p:nvPr/>
        </p:nvSpPr>
        <p:spPr>
          <a:xfrm>
            <a:off x="780046" y="2617778"/>
            <a:ext cx="10322908" cy="38731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solidFill>
                  <a:schemeClr val="bg2"/>
                </a:solidFill>
              </a:rPr>
              <a:t>A statement about how you’re supporting Advocacy Awareness Week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708309-CD8A-701D-DE0D-7B7B8E9D29EF}"/>
              </a:ext>
            </a:extLst>
          </p:cNvPr>
          <p:cNvSpPr/>
          <p:nvPr/>
        </p:nvSpPr>
        <p:spPr>
          <a:xfrm>
            <a:off x="1" y="5476973"/>
            <a:ext cx="9622172" cy="791852"/>
          </a:xfrm>
          <a:prstGeom prst="rect">
            <a:avLst/>
          </a:prstGeom>
          <a:solidFill>
            <a:srgbClr val="52B9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319DD8-D29F-FB13-00E4-8A80FD2C7625}"/>
              </a:ext>
            </a:extLst>
          </p:cNvPr>
          <p:cNvSpPr txBox="1"/>
          <p:nvPr/>
        </p:nvSpPr>
        <p:spPr>
          <a:xfrm>
            <a:off x="558442" y="5518708"/>
            <a:ext cx="8940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Join the </a:t>
            </a:r>
            <a:r>
              <a:rPr lang="en-US" sz="2000" b="1" dirty="0">
                <a:solidFill>
                  <a:schemeClr val="bg1"/>
                </a:solidFill>
              </a:rPr>
              <a:t>#AAW22 </a:t>
            </a:r>
            <a:r>
              <a:rPr lang="en-US" sz="2000" dirty="0">
                <a:solidFill>
                  <a:schemeClr val="bg1"/>
                </a:solidFill>
              </a:rPr>
              <a:t>conversation: 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#HearMyVoice   #HumanRightsAdvocacy  #AdvocacyInAction   #SelfAdvocacyWorks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688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C0F4BEE-8B23-D58C-E1CA-7536F2213C4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323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19D560E-EC86-8AF8-D48F-62CB2E5F2649}"/>
              </a:ext>
            </a:extLst>
          </p:cNvPr>
          <p:cNvSpPr/>
          <p:nvPr/>
        </p:nvSpPr>
        <p:spPr>
          <a:xfrm>
            <a:off x="336841" y="-119836"/>
            <a:ext cx="443205" cy="2209979"/>
          </a:xfrm>
          <a:prstGeom prst="rect">
            <a:avLst/>
          </a:prstGeom>
          <a:solidFill>
            <a:srgbClr val="52B9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C60B58F7-B1C0-FE6F-4F9D-5E33AEF80F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5" t="13492" r="1983" b="12878"/>
          <a:stretch/>
        </p:blipFill>
        <p:spPr>
          <a:xfrm>
            <a:off x="202887" y="358187"/>
            <a:ext cx="3631964" cy="1760237"/>
          </a:xfrm>
          <a:prstGeom prst="rect">
            <a:avLst/>
          </a:prstGeom>
        </p:spPr>
      </p:pic>
      <p:pic>
        <p:nvPicPr>
          <p:cNvPr id="12" name="Picture 11" descr="Shape, icon&#10;&#10;Description automatically generated">
            <a:extLst>
              <a:ext uri="{FF2B5EF4-FFF2-40B4-BE49-F238E27FC236}">
                <a16:creationId xmlns:a16="http://schemas.microsoft.com/office/drawing/2014/main" id="{183A027F-7DD8-A00B-080E-F8C9D5FDBC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2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4485"/>
          <a:stretch/>
        </p:blipFill>
        <p:spPr>
          <a:xfrm>
            <a:off x="3104792" y="0"/>
            <a:ext cx="8959096" cy="4554331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932EA493-7077-B4B7-E2EF-6515422FB2FC}"/>
              </a:ext>
            </a:extLst>
          </p:cNvPr>
          <p:cNvSpPr/>
          <p:nvPr/>
        </p:nvSpPr>
        <p:spPr>
          <a:xfrm>
            <a:off x="-605385" y="2275034"/>
            <a:ext cx="3338385" cy="3177829"/>
          </a:xfrm>
          <a:prstGeom prst="ellipse">
            <a:avLst/>
          </a:prstGeom>
          <a:blipFill>
            <a:blip r:embed="rId5"/>
            <a:stretch>
              <a:fillRect l="-30000" r="-30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C06756-5C8C-84AE-407D-9FD358600D21}"/>
              </a:ext>
            </a:extLst>
          </p:cNvPr>
          <p:cNvSpPr txBox="1"/>
          <p:nvPr/>
        </p:nvSpPr>
        <p:spPr>
          <a:xfrm>
            <a:off x="2994692" y="2327299"/>
            <a:ext cx="748462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sz="2000" b="1" dirty="0">
                <a:solidFill>
                  <a:schemeClr val="bg1"/>
                </a:solidFill>
                <a:latin typeface="Muli" panose="02000503040000020004" pitchFamily="2" charset="0"/>
              </a:rPr>
              <a:t>Story title: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800" dirty="0">
                <a:solidFill>
                  <a:schemeClr val="bg1"/>
                </a:solidFill>
                <a:latin typeface="Muli" panose="02000503040000020004" pitchFamily="2" charset="0"/>
              </a:rPr>
              <a:t>Replace image and title, tell your story here and then save the file as an image to share on social media and online</a:t>
            </a:r>
          </a:p>
        </p:txBody>
      </p:sp>
      <p:pic>
        <p:nvPicPr>
          <p:cNvPr id="16" name="Picture 15" descr="A picture containing text&#10;&#10;Description automatically generated">
            <a:extLst>
              <a:ext uri="{FF2B5EF4-FFF2-40B4-BE49-F238E27FC236}">
                <a16:creationId xmlns:a16="http://schemas.microsoft.com/office/drawing/2014/main" id="{AAE7621E-AD92-CF9F-04D1-C2B41771751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722"/>
          <a:stretch/>
        </p:blipFill>
        <p:spPr>
          <a:xfrm rot="20108662" flipH="1">
            <a:off x="8393343" y="-132199"/>
            <a:ext cx="3961782" cy="397869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B5781ED-DD00-704F-6A83-32A3C8879066}"/>
              </a:ext>
            </a:extLst>
          </p:cNvPr>
          <p:cNvSpPr txBox="1"/>
          <p:nvPr/>
        </p:nvSpPr>
        <p:spPr>
          <a:xfrm rot="20701720">
            <a:off x="9301013" y="854201"/>
            <a:ext cx="1567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Lucida Handwriting" panose="03010101010101010101" pitchFamily="66" charset="0"/>
              </a:rPr>
              <a:t>Right 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Lucida Handwriting" panose="03010101010101010101" pitchFamily="66" charset="0"/>
              </a:rPr>
              <a:t>to  life</a:t>
            </a:r>
            <a:endParaRPr lang="en-GB" sz="2400" dirty="0">
              <a:solidFill>
                <a:schemeClr val="accent1">
                  <a:lumMod val="75000"/>
                </a:schemeClr>
              </a:solidFill>
              <a:latin typeface="Lucida Handwriting" panose="03010101010101010101" pitchFamily="66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614D0DE-3A75-EF44-E607-116B86895F64}"/>
              </a:ext>
            </a:extLst>
          </p:cNvPr>
          <p:cNvSpPr/>
          <p:nvPr/>
        </p:nvSpPr>
        <p:spPr>
          <a:xfrm rot="20028963">
            <a:off x="11925334" y="2498970"/>
            <a:ext cx="533330" cy="16790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A734BA3-0FCB-F533-7450-CB5A58654482}"/>
              </a:ext>
            </a:extLst>
          </p:cNvPr>
          <p:cNvSpPr/>
          <p:nvPr/>
        </p:nvSpPr>
        <p:spPr>
          <a:xfrm>
            <a:off x="9783874" y="5370138"/>
            <a:ext cx="2071285" cy="11972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9CF7E85-3766-01CE-4BF6-8D4698CA2AB0}"/>
              </a:ext>
            </a:extLst>
          </p:cNvPr>
          <p:cNvSpPr txBox="1"/>
          <p:nvPr/>
        </p:nvSpPr>
        <p:spPr>
          <a:xfrm>
            <a:off x="10252640" y="5808916"/>
            <a:ext cx="1655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Your logo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6A330F-BD09-A13A-6ED3-1F7B1A0D5167}"/>
              </a:ext>
            </a:extLst>
          </p:cNvPr>
          <p:cNvSpPr/>
          <p:nvPr/>
        </p:nvSpPr>
        <p:spPr>
          <a:xfrm>
            <a:off x="1" y="5682071"/>
            <a:ext cx="9622172" cy="791852"/>
          </a:xfrm>
          <a:prstGeom prst="rect">
            <a:avLst/>
          </a:prstGeom>
          <a:solidFill>
            <a:srgbClr val="52B9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6A62AA-292C-63EC-385B-039EF0BC7B09}"/>
              </a:ext>
            </a:extLst>
          </p:cNvPr>
          <p:cNvSpPr txBox="1"/>
          <p:nvPr/>
        </p:nvSpPr>
        <p:spPr>
          <a:xfrm>
            <a:off x="558442" y="5723806"/>
            <a:ext cx="8940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Join the </a:t>
            </a:r>
            <a:r>
              <a:rPr lang="en-US" sz="2000" b="1" dirty="0">
                <a:solidFill>
                  <a:schemeClr val="bg1"/>
                </a:solidFill>
              </a:rPr>
              <a:t>#AAW22 </a:t>
            </a:r>
            <a:r>
              <a:rPr lang="en-US" sz="2000" dirty="0">
                <a:solidFill>
                  <a:schemeClr val="bg1"/>
                </a:solidFill>
              </a:rPr>
              <a:t>conversation: 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#HearMyVoice   #HumanRightsAdvocacy  #AdvocacyInAction   #SelfAdvocacyWorks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147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1433E26-A6EB-17D5-4159-A4862DEA24E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323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9102565-4949-4367-6D8E-D448321F0229}"/>
              </a:ext>
            </a:extLst>
          </p:cNvPr>
          <p:cNvSpPr/>
          <p:nvPr/>
        </p:nvSpPr>
        <p:spPr>
          <a:xfrm>
            <a:off x="336841" y="-119836"/>
            <a:ext cx="443205" cy="2209979"/>
          </a:xfrm>
          <a:prstGeom prst="rect">
            <a:avLst/>
          </a:prstGeom>
          <a:solidFill>
            <a:srgbClr val="52B9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519604D1-6CB4-6F85-E99C-0A59D2F5EE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5" t="13492" r="1983" b="12878"/>
          <a:stretch/>
        </p:blipFill>
        <p:spPr>
          <a:xfrm>
            <a:off x="202887" y="358187"/>
            <a:ext cx="3631964" cy="1760237"/>
          </a:xfrm>
          <a:prstGeom prst="rect">
            <a:avLst/>
          </a:prstGeom>
        </p:spPr>
      </p:pic>
      <p:pic>
        <p:nvPicPr>
          <p:cNvPr id="6" name="Picture 5" descr="Shape, icon&#10;&#10;Description automatically generated">
            <a:extLst>
              <a:ext uri="{FF2B5EF4-FFF2-40B4-BE49-F238E27FC236}">
                <a16:creationId xmlns:a16="http://schemas.microsoft.com/office/drawing/2014/main" id="{8A42CEE2-9D5F-2D7D-681E-D6C7EBAC11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2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4485"/>
          <a:stretch/>
        </p:blipFill>
        <p:spPr>
          <a:xfrm>
            <a:off x="3232904" y="0"/>
            <a:ext cx="8959096" cy="4554331"/>
          </a:xfrm>
          <a:prstGeom prst="rect">
            <a:avLst/>
          </a:prstGeom>
        </p:spPr>
      </p:pic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B3A2D481-E896-30E7-E261-90E161FCEF6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33" b="34010"/>
          <a:stretch/>
        </p:blipFill>
        <p:spPr>
          <a:xfrm rot="20446194">
            <a:off x="8695450" y="-438618"/>
            <a:ext cx="3776003" cy="463547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74CA26C-8C5E-D29D-28EF-5857010C2C95}"/>
              </a:ext>
            </a:extLst>
          </p:cNvPr>
          <p:cNvSpPr/>
          <p:nvPr/>
        </p:nvSpPr>
        <p:spPr>
          <a:xfrm rot="20446194">
            <a:off x="11291915" y="3744178"/>
            <a:ext cx="375156" cy="102831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7BA3CC9-35EE-2B0F-D0C7-7C01F74163F7}"/>
              </a:ext>
            </a:extLst>
          </p:cNvPr>
          <p:cNvSpPr/>
          <p:nvPr/>
        </p:nvSpPr>
        <p:spPr>
          <a:xfrm rot="20446194">
            <a:off x="12354843" y="3372289"/>
            <a:ext cx="375156" cy="99077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F03AC5-08A1-A38D-A51A-2CDD93BDBF69}"/>
              </a:ext>
            </a:extLst>
          </p:cNvPr>
          <p:cNvSpPr txBox="1"/>
          <p:nvPr/>
        </p:nvSpPr>
        <p:spPr>
          <a:xfrm rot="20148043">
            <a:off x="9310857" y="465777"/>
            <a:ext cx="1978797" cy="19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Rockwell Nova" panose="020B0604020202020204" pitchFamily="18" charset="0"/>
              </a:rPr>
              <a:t>Right to be safe from inhuman or degrading treatment</a:t>
            </a:r>
            <a:endParaRPr lang="en-GB" sz="2400" dirty="0">
              <a:solidFill>
                <a:schemeClr val="accent3">
                  <a:lumMod val="50000"/>
                </a:schemeClr>
              </a:solidFill>
              <a:latin typeface="Rockwell Nova" panose="020B0604020202020204" pitchFamily="18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0D7F9AE-59F7-5CA6-28A4-1067CCD7D525}"/>
              </a:ext>
            </a:extLst>
          </p:cNvPr>
          <p:cNvSpPr/>
          <p:nvPr/>
        </p:nvSpPr>
        <p:spPr>
          <a:xfrm>
            <a:off x="-605385" y="2297336"/>
            <a:ext cx="3338385" cy="3177829"/>
          </a:xfrm>
          <a:prstGeom prst="ellipse">
            <a:avLst/>
          </a:prstGeom>
          <a:blipFill>
            <a:blip r:embed="rId6"/>
            <a:stretch>
              <a:fillRect l="-30000" r="-30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07EE973-4B2F-4388-3815-4B164470E068}"/>
              </a:ext>
            </a:extLst>
          </p:cNvPr>
          <p:cNvSpPr txBox="1"/>
          <p:nvPr/>
        </p:nvSpPr>
        <p:spPr>
          <a:xfrm>
            <a:off x="2994692" y="2327299"/>
            <a:ext cx="648313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sz="2000" b="1" dirty="0">
                <a:solidFill>
                  <a:schemeClr val="bg1"/>
                </a:solidFill>
                <a:latin typeface="Muli" panose="02000503040000020004" pitchFamily="2" charset="0"/>
              </a:rPr>
              <a:t>Story title: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800" dirty="0">
                <a:solidFill>
                  <a:schemeClr val="bg1"/>
                </a:solidFill>
                <a:latin typeface="Muli" panose="02000503040000020004" pitchFamily="2" charset="0"/>
              </a:rPr>
              <a:t>Replace image and title, tell your story here and then save the file as an image to share on social media and online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A27740A-B113-C81A-E5EC-505B35541D21}"/>
              </a:ext>
            </a:extLst>
          </p:cNvPr>
          <p:cNvSpPr/>
          <p:nvPr/>
        </p:nvSpPr>
        <p:spPr>
          <a:xfrm rot="18766147">
            <a:off x="11778550" y="4474173"/>
            <a:ext cx="375156" cy="102831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16153D2-303D-661F-5451-EF7C5BAC15C5}"/>
              </a:ext>
            </a:extLst>
          </p:cNvPr>
          <p:cNvSpPr/>
          <p:nvPr/>
        </p:nvSpPr>
        <p:spPr>
          <a:xfrm>
            <a:off x="9783874" y="5370138"/>
            <a:ext cx="2071285" cy="11972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E311729-C1EE-E127-70D0-86D14BE32EDB}"/>
              </a:ext>
            </a:extLst>
          </p:cNvPr>
          <p:cNvSpPr txBox="1"/>
          <p:nvPr/>
        </p:nvSpPr>
        <p:spPr>
          <a:xfrm>
            <a:off x="10252640" y="5808916"/>
            <a:ext cx="1655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Your logo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050B72-63A4-EAE5-9EB7-0932F3A57507}"/>
              </a:ext>
            </a:extLst>
          </p:cNvPr>
          <p:cNvSpPr/>
          <p:nvPr/>
        </p:nvSpPr>
        <p:spPr>
          <a:xfrm>
            <a:off x="1" y="5647893"/>
            <a:ext cx="9622172" cy="791852"/>
          </a:xfrm>
          <a:prstGeom prst="rect">
            <a:avLst/>
          </a:prstGeom>
          <a:solidFill>
            <a:srgbClr val="52B9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6942F4-6E12-41B6-D863-F7FFBAC3A61C}"/>
              </a:ext>
            </a:extLst>
          </p:cNvPr>
          <p:cNvSpPr txBox="1"/>
          <p:nvPr/>
        </p:nvSpPr>
        <p:spPr>
          <a:xfrm>
            <a:off x="558442" y="5689628"/>
            <a:ext cx="8940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Join the </a:t>
            </a:r>
            <a:r>
              <a:rPr lang="en-US" sz="2000" b="1" dirty="0">
                <a:solidFill>
                  <a:schemeClr val="bg1"/>
                </a:solidFill>
              </a:rPr>
              <a:t>#AAW22 </a:t>
            </a:r>
            <a:r>
              <a:rPr lang="en-US" sz="2000" dirty="0">
                <a:solidFill>
                  <a:schemeClr val="bg1"/>
                </a:solidFill>
              </a:rPr>
              <a:t>conversation: 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#HearMyVoice   #HumanRightsAdvocacy  #AdvocacyInAction   #SelfAdvocacyWorks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695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F26B7DF-36F6-2FB6-967E-4FAC3026DFA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323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D656E46-4823-15A4-6019-BD9CCC2861D9}"/>
              </a:ext>
            </a:extLst>
          </p:cNvPr>
          <p:cNvSpPr/>
          <p:nvPr/>
        </p:nvSpPr>
        <p:spPr>
          <a:xfrm>
            <a:off x="336841" y="-119836"/>
            <a:ext cx="443205" cy="2209979"/>
          </a:xfrm>
          <a:prstGeom prst="rect">
            <a:avLst/>
          </a:prstGeom>
          <a:solidFill>
            <a:srgbClr val="52B9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3AE2F6A5-6D85-5A52-7EE8-8A7F0C87F0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5" t="13492" r="1983" b="12878"/>
          <a:stretch/>
        </p:blipFill>
        <p:spPr>
          <a:xfrm>
            <a:off x="202887" y="358187"/>
            <a:ext cx="3631964" cy="1760237"/>
          </a:xfrm>
          <a:prstGeom prst="rect">
            <a:avLst/>
          </a:prstGeom>
        </p:spPr>
      </p:pic>
      <p:pic>
        <p:nvPicPr>
          <p:cNvPr id="6" name="Picture 5" descr="Shape, icon&#10;&#10;Description automatically generated">
            <a:extLst>
              <a:ext uri="{FF2B5EF4-FFF2-40B4-BE49-F238E27FC236}">
                <a16:creationId xmlns:a16="http://schemas.microsoft.com/office/drawing/2014/main" id="{EAD1200E-EFB6-0486-116C-340A61B995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2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4485"/>
          <a:stretch/>
        </p:blipFill>
        <p:spPr>
          <a:xfrm>
            <a:off x="3232904" y="0"/>
            <a:ext cx="8959096" cy="4554331"/>
          </a:xfrm>
          <a:prstGeom prst="rect">
            <a:avLst/>
          </a:prstGeom>
        </p:spPr>
      </p:pic>
      <p:pic>
        <p:nvPicPr>
          <p:cNvPr id="9" name="Picture 8" descr="Logo&#10;&#10;Description automatically generated with medium confidence">
            <a:extLst>
              <a:ext uri="{FF2B5EF4-FFF2-40B4-BE49-F238E27FC236}">
                <a16:creationId xmlns:a16="http://schemas.microsoft.com/office/drawing/2014/main" id="{BA16F54B-2ACE-E4B2-3FA4-6B43796015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0223">
            <a:off x="8815141" y="12589"/>
            <a:ext cx="4578726" cy="763121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C60D25B-8DDF-B6B7-ACC7-D90BE4BFE84C}"/>
              </a:ext>
            </a:extLst>
          </p:cNvPr>
          <p:cNvSpPr/>
          <p:nvPr/>
        </p:nvSpPr>
        <p:spPr>
          <a:xfrm rot="21357832">
            <a:off x="9979245" y="3170417"/>
            <a:ext cx="495957" cy="134660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4C9FEB5-2EAF-473D-8E05-91D28306F2E6}"/>
              </a:ext>
            </a:extLst>
          </p:cNvPr>
          <p:cNvSpPr/>
          <p:nvPr/>
        </p:nvSpPr>
        <p:spPr>
          <a:xfrm rot="20126093">
            <a:off x="11600435" y="2699600"/>
            <a:ext cx="495957" cy="317477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C8ED82-1518-4D1D-C87C-65C1B16532BD}"/>
              </a:ext>
            </a:extLst>
          </p:cNvPr>
          <p:cNvSpPr txBox="1"/>
          <p:nvPr/>
        </p:nvSpPr>
        <p:spPr>
          <a:xfrm rot="20726310">
            <a:off x="8850374" y="729939"/>
            <a:ext cx="29444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Lucida Handwriting" panose="03010101010101010101" pitchFamily="66" charset="0"/>
              </a:rPr>
              <a:t>Right </a:t>
            </a:r>
          </a:p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Lucida Handwriting" panose="03010101010101010101" pitchFamily="66" charset="0"/>
              </a:rPr>
              <a:t>to  liberty</a:t>
            </a:r>
            <a:endParaRPr lang="en-GB" sz="3200" dirty="0">
              <a:solidFill>
                <a:schemeClr val="accent1">
                  <a:lumMod val="75000"/>
                </a:schemeClr>
              </a:solidFill>
              <a:latin typeface="Lucida Handwriting" panose="03010101010101010101" pitchFamily="66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E739EF-BA13-07CA-FECA-F91D3E9AE804}"/>
              </a:ext>
            </a:extLst>
          </p:cNvPr>
          <p:cNvSpPr/>
          <p:nvPr/>
        </p:nvSpPr>
        <p:spPr>
          <a:xfrm rot="17668212">
            <a:off x="10974076" y="3591108"/>
            <a:ext cx="495957" cy="241095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EEBCF11-882C-F981-86B0-0F6CE6755523}"/>
              </a:ext>
            </a:extLst>
          </p:cNvPr>
          <p:cNvSpPr/>
          <p:nvPr/>
        </p:nvSpPr>
        <p:spPr>
          <a:xfrm>
            <a:off x="-605385" y="2297336"/>
            <a:ext cx="3338385" cy="3177829"/>
          </a:xfrm>
          <a:prstGeom prst="ellipse">
            <a:avLst/>
          </a:prstGeom>
          <a:blipFill>
            <a:blip r:embed="rId6"/>
            <a:stretch>
              <a:fillRect l="-30000" r="-30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C2F24A-F8C4-FEF5-F6D4-CD16BA648158}"/>
              </a:ext>
            </a:extLst>
          </p:cNvPr>
          <p:cNvSpPr txBox="1"/>
          <p:nvPr/>
        </p:nvSpPr>
        <p:spPr>
          <a:xfrm>
            <a:off x="2994692" y="2327299"/>
            <a:ext cx="648313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sz="2000" b="1" dirty="0">
                <a:solidFill>
                  <a:schemeClr val="bg1"/>
                </a:solidFill>
                <a:latin typeface="Muli" panose="02000503040000020004" pitchFamily="2" charset="0"/>
              </a:rPr>
              <a:t>Story title: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800" dirty="0">
                <a:solidFill>
                  <a:schemeClr val="bg1"/>
                </a:solidFill>
                <a:latin typeface="Muli" panose="02000503040000020004" pitchFamily="2" charset="0"/>
              </a:rPr>
              <a:t>Replace image and title, tell your story here and then save the file as an image to share on social media and online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CA37DB0-DFBA-A539-18E6-F6AA322FB26E}"/>
              </a:ext>
            </a:extLst>
          </p:cNvPr>
          <p:cNvSpPr/>
          <p:nvPr/>
        </p:nvSpPr>
        <p:spPr>
          <a:xfrm>
            <a:off x="9783874" y="5393288"/>
            <a:ext cx="2071285" cy="11972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F1911B8-13AD-7AEE-BC9C-B7ECF3A1067C}"/>
              </a:ext>
            </a:extLst>
          </p:cNvPr>
          <p:cNvSpPr txBox="1"/>
          <p:nvPr/>
        </p:nvSpPr>
        <p:spPr>
          <a:xfrm>
            <a:off x="10252640" y="5832066"/>
            <a:ext cx="1655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Your logo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C42C2F-7ED1-B694-E522-6E22E39B1486}"/>
              </a:ext>
            </a:extLst>
          </p:cNvPr>
          <p:cNvSpPr/>
          <p:nvPr/>
        </p:nvSpPr>
        <p:spPr>
          <a:xfrm>
            <a:off x="1" y="5596617"/>
            <a:ext cx="9622172" cy="791852"/>
          </a:xfrm>
          <a:prstGeom prst="rect">
            <a:avLst/>
          </a:prstGeom>
          <a:solidFill>
            <a:srgbClr val="52B9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D7E1A3-2B44-224B-9810-931F72AE3D3B}"/>
              </a:ext>
            </a:extLst>
          </p:cNvPr>
          <p:cNvSpPr txBox="1"/>
          <p:nvPr/>
        </p:nvSpPr>
        <p:spPr>
          <a:xfrm>
            <a:off x="558442" y="5638352"/>
            <a:ext cx="8940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Join the </a:t>
            </a:r>
            <a:r>
              <a:rPr lang="en-US" sz="2000" b="1" dirty="0">
                <a:solidFill>
                  <a:schemeClr val="bg1"/>
                </a:solidFill>
              </a:rPr>
              <a:t>#AAW22 </a:t>
            </a:r>
            <a:r>
              <a:rPr lang="en-US" sz="2000" dirty="0">
                <a:solidFill>
                  <a:schemeClr val="bg1"/>
                </a:solidFill>
              </a:rPr>
              <a:t>conversation: 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#HearMyVoice   #HumanRightsAdvocacy  #AdvocacyInAction   #SelfAdvocacyWorks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725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2A6AE09-67FB-71B5-5A93-19E30CDAD1B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323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C967179-A877-FC68-09B2-D844B69F8553}"/>
              </a:ext>
            </a:extLst>
          </p:cNvPr>
          <p:cNvSpPr/>
          <p:nvPr/>
        </p:nvSpPr>
        <p:spPr>
          <a:xfrm>
            <a:off x="336841" y="-119836"/>
            <a:ext cx="443205" cy="2209979"/>
          </a:xfrm>
          <a:prstGeom prst="rect">
            <a:avLst/>
          </a:prstGeom>
          <a:solidFill>
            <a:srgbClr val="52B9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2D006ADE-1B40-6240-AF2A-2A33D9559A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5" t="13492" r="1983" b="12878"/>
          <a:stretch/>
        </p:blipFill>
        <p:spPr>
          <a:xfrm>
            <a:off x="202887" y="358187"/>
            <a:ext cx="3631964" cy="1760237"/>
          </a:xfrm>
          <a:prstGeom prst="rect">
            <a:avLst/>
          </a:prstGeom>
        </p:spPr>
      </p:pic>
      <p:pic>
        <p:nvPicPr>
          <p:cNvPr id="6" name="Picture 5" descr="Shape, icon&#10;&#10;Description automatically generated">
            <a:extLst>
              <a:ext uri="{FF2B5EF4-FFF2-40B4-BE49-F238E27FC236}">
                <a16:creationId xmlns:a16="http://schemas.microsoft.com/office/drawing/2014/main" id="{0F3AF9CE-544F-E960-BFF3-721B0091A5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2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4485"/>
          <a:stretch/>
        </p:blipFill>
        <p:spPr>
          <a:xfrm>
            <a:off x="3232904" y="0"/>
            <a:ext cx="8959096" cy="4554331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21018EAC-9AEA-4074-87E2-7D94CCB9CCE8}"/>
              </a:ext>
            </a:extLst>
          </p:cNvPr>
          <p:cNvGrpSpPr/>
          <p:nvPr/>
        </p:nvGrpSpPr>
        <p:grpSpPr>
          <a:xfrm rot="19793614">
            <a:off x="9745419" y="359113"/>
            <a:ext cx="3363654" cy="5406302"/>
            <a:chOff x="1217953" y="2720130"/>
            <a:chExt cx="3125973" cy="4435026"/>
          </a:xfrm>
        </p:grpSpPr>
        <p:pic>
          <p:nvPicPr>
            <p:cNvPr id="15" name="Picture 14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AF99DD97-2C2A-0212-2E64-80021762268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7953" y="2720130"/>
              <a:ext cx="3125973" cy="3200401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C6059EC-C454-4E71-C761-9D39EA75F3A5}"/>
                </a:ext>
              </a:extLst>
            </p:cNvPr>
            <p:cNvSpPr/>
            <p:nvPr/>
          </p:nvSpPr>
          <p:spPr>
            <a:xfrm>
              <a:off x="2187724" y="5920532"/>
              <a:ext cx="470018" cy="1234624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5A554C2B-D907-37A1-CEF9-B194B74619F2}"/>
              </a:ext>
            </a:extLst>
          </p:cNvPr>
          <p:cNvSpPr txBox="1"/>
          <p:nvPr/>
        </p:nvSpPr>
        <p:spPr>
          <a:xfrm rot="20331170">
            <a:off x="8975432" y="868268"/>
            <a:ext cx="34826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ornac" panose="02010504060202020203" pitchFamily="2" charset="0"/>
              </a:rPr>
              <a:t>Right to respect for private and </a:t>
            </a:r>
          </a:p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ornac" panose="02010504060202020203" pitchFamily="2" charset="0"/>
              </a:rPr>
              <a:t>family life</a:t>
            </a:r>
            <a:endParaRPr lang="en-GB" sz="2400" dirty="0">
              <a:solidFill>
                <a:schemeClr val="accent2">
                  <a:lumMod val="50000"/>
                </a:schemeClr>
              </a:solidFill>
              <a:latin typeface="Tornac" panose="02010504060202020203" pitchFamily="2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C61500D-314E-E9F2-06FF-B32861FA9987}"/>
              </a:ext>
            </a:extLst>
          </p:cNvPr>
          <p:cNvSpPr/>
          <p:nvPr/>
        </p:nvSpPr>
        <p:spPr>
          <a:xfrm>
            <a:off x="-605385" y="2297336"/>
            <a:ext cx="3338385" cy="3177829"/>
          </a:xfrm>
          <a:prstGeom prst="ellipse">
            <a:avLst/>
          </a:prstGeom>
          <a:blipFill>
            <a:blip r:embed="rId6"/>
            <a:stretch>
              <a:fillRect l="-30000" r="-30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4DE9005-E5E3-EBD9-5B0F-1136F5130EB0}"/>
              </a:ext>
            </a:extLst>
          </p:cNvPr>
          <p:cNvSpPr txBox="1"/>
          <p:nvPr/>
        </p:nvSpPr>
        <p:spPr>
          <a:xfrm>
            <a:off x="2994692" y="2327299"/>
            <a:ext cx="648313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sz="2000" b="1" dirty="0">
                <a:solidFill>
                  <a:schemeClr val="bg1"/>
                </a:solidFill>
                <a:latin typeface="Muli" panose="02000503040000020004" pitchFamily="2" charset="0"/>
              </a:rPr>
              <a:t>Story title: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800" dirty="0">
                <a:solidFill>
                  <a:schemeClr val="bg1"/>
                </a:solidFill>
                <a:latin typeface="Muli" panose="02000503040000020004" pitchFamily="2" charset="0"/>
              </a:rPr>
              <a:t>Replace image and title, tell your story here and then save the file as an image to share on social media and online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FB51EBA-DF99-A3CC-840E-9E6603DF1FA5}"/>
              </a:ext>
            </a:extLst>
          </p:cNvPr>
          <p:cNvSpPr/>
          <p:nvPr/>
        </p:nvSpPr>
        <p:spPr>
          <a:xfrm>
            <a:off x="9783874" y="5370138"/>
            <a:ext cx="2071285" cy="11972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2D20F02-E647-6B07-566D-EBF6FCAE4B2F}"/>
              </a:ext>
            </a:extLst>
          </p:cNvPr>
          <p:cNvSpPr txBox="1"/>
          <p:nvPr/>
        </p:nvSpPr>
        <p:spPr>
          <a:xfrm>
            <a:off x="10252640" y="5808916"/>
            <a:ext cx="1655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Your logo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FCDB32-3450-BD6F-A078-010CC0AF7202}"/>
              </a:ext>
            </a:extLst>
          </p:cNvPr>
          <p:cNvSpPr/>
          <p:nvPr/>
        </p:nvSpPr>
        <p:spPr>
          <a:xfrm>
            <a:off x="1" y="5613709"/>
            <a:ext cx="9622172" cy="791852"/>
          </a:xfrm>
          <a:prstGeom prst="rect">
            <a:avLst/>
          </a:prstGeom>
          <a:solidFill>
            <a:srgbClr val="52B9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52BA3D-BC2B-6A38-8876-02FEC9AB88F1}"/>
              </a:ext>
            </a:extLst>
          </p:cNvPr>
          <p:cNvSpPr txBox="1"/>
          <p:nvPr/>
        </p:nvSpPr>
        <p:spPr>
          <a:xfrm>
            <a:off x="558442" y="5655444"/>
            <a:ext cx="8940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Join the </a:t>
            </a:r>
            <a:r>
              <a:rPr lang="en-US" sz="2000" b="1" dirty="0">
                <a:solidFill>
                  <a:schemeClr val="bg1"/>
                </a:solidFill>
              </a:rPr>
              <a:t>#AAW22 </a:t>
            </a:r>
            <a:r>
              <a:rPr lang="en-US" sz="2000" dirty="0">
                <a:solidFill>
                  <a:schemeClr val="bg1"/>
                </a:solidFill>
              </a:rPr>
              <a:t>conversation: 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#HearMyVoice   #HumanRightsAdvocacy  #AdvocacyInAction   #SelfAdvocacyWorks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722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1298764-BC48-5763-09CA-2C15614AAB8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323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1B7A765-85DF-663F-0145-D3DB864C7288}"/>
              </a:ext>
            </a:extLst>
          </p:cNvPr>
          <p:cNvSpPr/>
          <p:nvPr/>
        </p:nvSpPr>
        <p:spPr>
          <a:xfrm>
            <a:off x="336841" y="-119836"/>
            <a:ext cx="443205" cy="2209979"/>
          </a:xfrm>
          <a:prstGeom prst="rect">
            <a:avLst/>
          </a:prstGeom>
          <a:solidFill>
            <a:srgbClr val="52B9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390E419A-BF8D-B9B6-3DE4-0DECC46F68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5" t="13492" r="1983" b="12878"/>
          <a:stretch/>
        </p:blipFill>
        <p:spPr>
          <a:xfrm>
            <a:off x="202887" y="358187"/>
            <a:ext cx="3631964" cy="1760237"/>
          </a:xfrm>
          <a:prstGeom prst="rect">
            <a:avLst/>
          </a:prstGeom>
        </p:spPr>
      </p:pic>
      <p:pic>
        <p:nvPicPr>
          <p:cNvPr id="6" name="Picture 5" descr="Shape, icon&#10;&#10;Description automatically generated">
            <a:extLst>
              <a:ext uri="{FF2B5EF4-FFF2-40B4-BE49-F238E27FC236}">
                <a16:creationId xmlns:a16="http://schemas.microsoft.com/office/drawing/2014/main" id="{1F68EB5B-0D8E-2BD8-5120-57E85C69D8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2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4485"/>
          <a:stretch/>
        </p:blipFill>
        <p:spPr>
          <a:xfrm>
            <a:off x="3358347" y="20170"/>
            <a:ext cx="8959096" cy="4554331"/>
          </a:xfrm>
          <a:prstGeom prst="rect">
            <a:avLst/>
          </a:prstGeom>
        </p:spPr>
      </p:pic>
      <p:pic>
        <p:nvPicPr>
          <p:cNvPr id="10" name="Picture 9" descr="A close-up of hands holding a blackboard&#10;&#10;Description automatically generated with medium confidence">
            <a:extLst>
              <a:ext uri="{FF2B5EF4-FFF2-40B4-BE49-F238E27FC236}">
                <a16:creationId xmlns:a16="http://schemas.microsoft.com/office/drawing/2014/main" id="{BAA1238E-D58F-44C0-E3A0-7F50C6F756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19657">
            <a:off x="8863725" y="322988"/>
            <a:ext cx="3899686" cy="282560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D9E430D-160B-A5D4-FEA9-391B106D4BB7}"/>
              </a:ext>
            </a:extLst>
          </p:cNvPr>
          <p:cNvSpPr txBox="1"/>
          <p:nvPr/>
        </p:nvSpPr>
        <p:spPr>
          <a:xfrm rot="20244905">
            <a:off x="8219754" y="611434"/>
            <a:ext cx="46224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Rockwell Nova" panose="020B0604020202020204" pitchFamily="18" charset="0"/>
              </a:rPr>
              <a:t>Right to be free </a:t>
            </a:r>
            <a:br>
              <a:rPr lang="en-US" sz="2400" dirty="0">
                <a:solidFill>
                  <a:schemeClr val="accent3">
                    <a:lumMod val="50000"/>
                  </a:schemeClr>
                </a:solidFill>
                <a:latin typeface="Rockwell Nova" panose="020B0604020202020204" pitchFamily="18" charset="0"/>
              </a:rPr>
            </a:b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Rockwell Nova" panose="020B0604020202020204" pitchFamily="18" charset="0"/>
              </a:rPr>
              <a:t>from discrimination</a:t>
            </a:r>
            <a:endParaRPr lang="en-GB" sz="2400" dirty="0">
              <a:solidFill>
                <a:schemeClr val="accent3">
                  <a:lumMod val="50000"/>
                </a:schemeClr>
              </a:solidFill>
              <a:latin typeface="Rockwell Nova" panose="020B06040202020202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02C8CF-0EB6-82F2-0B83-0859FF3D49F5}"/>
              </a:ext>
            </a:extLst>
          </p:cNvPr>
          <p:cNvSpPr/>
          <p:nvPr/>
        </p:nvSpPr>
        <p:spPr>
          <a:xfrm rot="19522572">
            <a:off x="10275465" y="3192367"/>
            <a:ext cx="510993" cy="14703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4757B6E-25BC-CC1D-80C6-FBC331FE5A52}"/>
              </a:ext>
            </a:extLst>
          </p:cNvPr>
          <p:cNvSpPr/>
          <p:nvPr/>
        </p:nvSpPr>
        <p:spPr>
          <a:xfrm>
            <a:off x="-605385" y="2297336"/>
            <a:ext cx="3338385" cy="3177829"/>
          </a:xfrm>
          <a:prstGeom prst="ellipse">
            <a:avLst/>
          </a:prstGeom>
          <a:blipFill>
            <a:blip r:embed="rId6"/>
            <a:stretch>
              <a:fillRect l="-30000" r="-30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C3A2AA-8270-6D6C-CB24-083964A829F2}"/>
              </a:ext>
            </a:extLst>
          </p:cNvPr>
          <p:cNvSpPr txBox="1"/>
          <p:nvPr/>
        </p:nvSpPr>
        <p:spPr>
          <a:xfrm>
            <a:off x="2994692" y="2327299"/>
            <a:ext cx="648313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sz="2000" b="1" dirty="0">
                <a:solidFill>
                  <a:schemeClr val="bg1"/>
                </a:solidFill>
                <a:latin typeface="Muli" panose="02000503040000020004" pitchFamily="2" charset="0"/>
              </a:rPr>
              <a:t>Story title: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800" dirty="0">
                <a:solidFill>
                  <a:schemeClr val="bg1"/>
                </a:solidFill>
                <a:latin typeface="Muli" panose="02000503040000020004" pitchFamily="2" charset="0"/>
              </a:rPr>
              <a:t>Replace image and title, tell your story here and then save the file as an image to share on social media and online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7BA46F8-7901-5863-4573-62B377913F71}"/>
              </a:ext>
            </a:extLst>
          </p:cNvPr>
          <p:cNvSpPr/>
          <p:nvPr/>
        </p:nvSpPr>
        <p:spPr>
          <a:xfrm rot="18027777">
            <a:off x="11552869" y="3860214"/>
            <a:ext cx="510993" cy="22724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D71ED06-C6E5-9A39-2441-110AC4F17FCD}"/>
              </a:ext>
            </a:extLst>
          </p:cNvPr>
          <p:cNvSpPr/>
          <p:nvPr/>
        </p:nvSpPr>
        <p:spPr>
          <a:xfrm>
            <a:off x="9783874" y="5404863"/>
            <a:ext cx="2071285" cy="11972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EE54C99-75A2-770E-2A01-E4ABEE387C9E}"/>
              </a:ext>
            </a:extLst>
          </p:cNvPr>
          <p:cNvSpPr txBox="1"/>
          <p:nvPr/>
        </p:nvSpPr>
        <p:spPr>
          <a:xfrm>
            <a:off x="10252640" y="5843641"/>
            <a:ext cx="1655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Your logo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254715-5FB6-6C45-6FC7-10FAD0A53749}"/>
              </a:ext>
            </a:extLst>
          </p:cNvPr>
          <p:cNvSpPr/>
          <p:nvPr/>
        </p:nvSpPr>
        <p:spPr>
          <a:xfrm>
            <a:off x="1" y="5647893"/>
            <a:ext cx="9622172" cy="791852"/>
          </a:xfrm>
          <a:prstGeom prst="rect">
            <a:avLst/>
          </a:prstGeom>
          <a:solidFill>
            <a:srgbClr val="52B9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B1DACA-3A8D-19EE-726F-5CC594212352}"/>
              </a:ext>
            </a:extLst>
          </p:cNvPr>
          <p:cNvSpPr txBox="1"/>
          <p:nvPr/>
        </p:nvSpPr>
        <p:spPr>
          <a:xfrm>
            <a:off x="558442" y="5689628"/>
            <a:ext cx="8940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Join the </a:t>
            </a:r>
            <a:r>
              <a:rPr lang="en-US" sz="2000" b="1" dirty="0">
                <a:solidFill>
                  <a:schemeClr val="bg1"/>
                </a:solidFill>
              </a:rPr>
              <a:t>#AAW22 </a:t>
            </a:r>
            <a:r>
              <a:rPr lang="en-US" sz="2000" dirty="0">
                <a:solidFill>
                  <a:schemeClr val="bg1"/>
                </a:solidFill>
              </a:rPr>
              <a:t>conversation: 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#HearMyVoice   #HumanRightsAdvocacy  #AdvocacyInAction   #SelfAdvocacyWorks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1555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1a7c33f-6ceb-47ca-b5f3-dc296121dd3e">
      <Terms xmlns="http://schemas.microsoft.com/office/infopath/2007/PartnerControls"/>
    </lcf76f155ced4ddcb4097134ff3c332f>
    <TaxCatchAll xmlns="1dbf5afa-48de-4a31-a281-d5404744cae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D6C2F4E5533A4382883BAC85B81397" ma:contentTypeVersion="16" ma:contentTypeDescription="Create a new document." ma:contentTypeScope="" ma:versionID="87311f88e505c79af9fcdd5623c30c7d">
  <xsd:schema xmlns:xsd="http://www.w3.org/2001/XMLSchema" xmlns:xs="http://www.w3.org/2001/XMLSchema" xmlns:p="http://schemas.microsoft.com/office/2006/metadata/properties" xmlns:ns2="91a7c33f-6ceb-47ca-b5f3-dc296121dd3e" xmlns:ns3="1130403f-34ba-4c2e-9282-a39355f6d377" xmlns:ns4="1dbf5afa-48de-4a31-a281-d5404744caed" targetNamespace="http://schemas.microsoft.com/office/2006/metadata/properties" ma:root="true" ma:fieldsID="802df23bce7d77c5e765a3a94a578bcb" ns2:_="" ns3:_="" ns4:_="">
    <xsd:import namespace="91a7c33f-6ceb-47ca-b5f3-dc296121dd3e"/>
    <xsd:import namespace="1130403f-34ba-4c2e-9282-a39355f6d377"/>
    <xsd:import namespace="1dbf5afa-48de-4a31-a281-d5404744cae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a7c33f-6ceb-47ca-b5f3-dc296121dd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9cb60a3e-0406-48f8-bbfc-0685756c0e1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30403f-34ba-4c2e-9282-a39355f6d377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bf5afa-48de-4a31-a281-d5404744caed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5c0f31fe-b425-469c-acbc-cbdf896eb7c0}" ma:internalName="TaxCatchAll" ma:showField="CatchAllData" ma:web="1130403f-34ba-4c2e-9282-a39355f6d3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8CD1D33-FC4A-4317-93A8-43C89ED0D3BB}">
  <ds:schemaRefs>
    <ds:schemaRef ds:uri="http://schemas.microsoft.com/office/2006/metadata/properties"/>
    <ds:schemaRef ds:uri="http://schemas.microsoft.com/office/infopath/2007/PartnerControls"/>
    <ds:schemaRef ds:uri="91a7c33f-6ceb-47ca-b5f3-dc296121dd3e"/>
    <ds:schemaRef ds:uri="1dbf5afa-48de-4a31-a281-d5404744caed"/>
  </ds:schemaRefs>
</ds:datastoreItem>
</file>

<file path=customXml/itemProps2.xml><?xml version="1.0" encoding="utf-8"?>
<ds:datastoreItem xmlns:ds="http://schemas.openxmlformats.org/officeDocument/2006/customXml" ds:itemID="{164216F5-E786-4246-8348-40A391FEB2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1a7c33f-6ceb-47ca-b5f3-dc296121dd3e"/>
    <ds:schemaRef ds:uri="1130403f-34ba-4c2e-9282-a39355f6d377"/>
    <ds:schemaRef ds:uri="1dbf5afa-48de-4a31-a281-d5404744ca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6616419-8655-42DF-A978-59CE72D4478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270</Words>
  <Application>Microsoft Office PowerPoint</Application>
  <PresentationFormat>Widescreen</PresentationFormat>
  <Paragraphs>37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Lucida Handwriting</vt:lpstr>
      <vt:lpstr>Muli</vt:lpstr>
      <vt:lpstr>Rockwell Nova</vt:lpstr>
      <vt:lpstr>Tornac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Lorna Crouch</dc:creator>
  <cp:lastModifiedBy>Lorna Crouch</cp:lastModifiedBy>
  <cp:revision>4</cp:revision>
  <dcterms:created xsi:type="dcterms:W3CDTF">2022-08-10T08:45:05Z</dcterms:created>
  <dcterms:modified xsi:type="dcterms:W3CDTF">2022-09-20T09:31:25Z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0x01010094D6C2F4E5533A4382883BAC85B81397</vt:lpwstr>
  </property>
  <property fmtid="{D5CDD505-2E9C-101B-9397-08002B2CF9AE}" pid="3" name="MediaServiceImageTags">
    <vt:lpwstr/>
  </property>
</Properties>
</file>