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4"/>
  </p:sldMasterIdLst>
  <p:notesMasterIdLst>
    <p:notesMasterId r:id="rId9"/>
  </p:notesMasterIdLst>
  <p:sldIdLst>
    <p:sldId id="275" r:id="rId5"/>
    <p:sldId id="280" r:id="rId6"/>
    <p:sldId id="277" r:id="rId7"/>
    <p:sldId id="278" r:id="rId8"/>
  </p:sldIdLst>
  <p:sldSz cx="12192000" cy="6858000"/>
  <p:notesSz cx="6858000" cy="9144000"/>
  <p:custDataLst>
    <p:tags r:id="rId10"/>
  </p:custData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08B"/>
    <a:srgbClr val="23D1A8"/>
    <a:srgbClr val="363A74"/>
    <a:srgbClr val="FFA53B"/>
    <a:srgbClr val="0EBAAA"/>
    <a:srgbClr val="267BE1"/>
    <a:srgbClr val="ED3FAA"/>
    <a:srgbClr val="FFA53C"/>
    <a:srgbClr val="AA286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1A49B-3CBC-46DD-9A7D-516705972EF7}" v="2" dt="2021-09-13T09:49:04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ew Edwards" userId="0d66be16-80de-4810-a154-fda40b4464c8" providerId="ADAL" clId="{16A1A49B-3CBC-46DD-9A7D-516705972EF7}"/>
    <pc:docChg chg="custSel addSld delSld modSld">
      <pc:chgData name="Drew Edwards" userId="0d66be16-80de-4810-a154-fda40b4464c8" providerId="ADAL" clId="{16A1A49B-3CBC-46DD-9A7D-516705972EF7}" dt="2021-09-13T09:49:13.332" v="17" actId="478"/>
      <pc:docMkLst>
        <pc:docMk/>
      </pc:docMkLst>
      <pc:sldChg chg="delSp mod">
        <pc:chgData name="Drew Edwards" userId="0d66be16-80de-4810-a154-fda40b4464c8" providerId="ADAL" clId="{16A1A49B-3CBC-46DD-9A7D-516705972EF7}" dt="2021-09-13T09:48:57.941" v="15" actId="478"/>
        <pc:sldMkLst>
          <pc:docMk/>
          <pc:sldMk cId="938448720" sldId="275"/>
        </pc:sldMkLst>
        <pc:picChg chg="del">
          <ac:chgData name="Drew Edwards" userId="0d66be16-80de-4810-a154-fda40b4464c8" providerId="ADAL" clId="{16A1A49B-3CBC-46DD-9A7D-516705972EF7}" dt="2021-09-13T09:48:57.941" v="15" actId="478"/>
          <ac:picMkLst>
            <pc:docMk/>
            <pc:sldMk cId="938448720" sldId="275"/>
            <ac:picMk id="3" creationId="{3BBB0049-7C44-4B7B-9989-BC2EA15A1B1F}"/>
          </ac:picMkLst>
        </pc:picChg>
      </pc:sldChg>
      <pc:sldChg chg="modSp add del mod">
        <pc:chgData name="Drew Edwards" userId="0d66be16-80de-4810-a154-fda40b4464c8" providerId="ADAL" clId="{16A1A49B-3CBC-46DD-9A7D-516705972EF7}" dt="2021-09-13T09:49:10.687" v="16" actId="47"/>
        <pc:sldMkLst>
          <pc:docMk/>
          <pc:sldMk cId="3172604485" sldId="279"/>
        </pc:sldMkLst>
        <pc:spChg chg="mod">
          <ac:chgData name="Drew Edwards" userId="0d66be16-80de-4810-a154-fda40b4464c8" providerId="ADAL" clId="{16A1A49B-3CBC-46DD-9A7D-516705972EF7}" dt="2021-09-13T09:47:56.382" v="14" actId="5793"/>
          <ac:spMkLst>
            <pc:docMk/>
            <pc:sldMk cId="3172604485" sldId="279"/>
            <ac:spMk id="15" creationId="{2EA75881-AC49-41CC-AB28-3A59EBFD7E3B}"/>
          </ac:spMkLst>
        </pc:spChg>
      </pc:sldChg>
      <pc:sldChg chg="delSp mod">
        <pc:chgData name="Drew Edwards" userId="0d66be16-80de-4810-a154-fda40b4464c8" providerId="ADAL" clId="{16A1A49B-3CBC-46DD-9A7D-516705972EF7}" dt="2021-09-13T09:49:13.332" v="17" actId="478"/>
        <pc:sldMkLst>
          <pc:docMk/>
          <pc:sldMk cId="104494972" sldId="280"/>
        </pc:sldMkLst>
        <pc:picChg chg="del">
          <ac:chgData name="Drew Edwards" userId="0d66be16-80de-4810-a154-fda40b4464c8" providerId="ADAL" clId="{16A1A49B-3CBC-46DD-9A7D-516705972EF7}" dt="2021-09-13T09:49:13.332" v="17" actId="478"/>
          <ac:picMkLst>
            <pc:docMk/>
            <pc:sldMk cId="104494972" sldId="280"/>
            <ac:picMk id="13" creationId="{7043B466-75AA-4257-B30C-E2AD9822EC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BFB5F-066C-4F5B-9579-419509790E9B}" type="datetimeFigureOut">
              <a:rPr lang="en-GB" smtClean="0"/>
              <a:t>13/09/2021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DFDBC-394F-4004-85BB-EFA79E3BA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03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DFDBC-394F-4004-85BB-EFA79E3BA7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180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9DFDBC-394F-4004-85BB-EFA79E3BA7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18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DFDBC-394F-4004-85BB-EFA79E3BA7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32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DFDBC-394F-4004-85BB-EFA79E3BA7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8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44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8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6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2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4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3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5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0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5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E2FD01-426E-8F46-9756-3F0E6AE49A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1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B108B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2F50EA-A773-7745-B0BF-2E997BA15DC2}"/>
              </a:ext>
            </a:extLst>
          </p:cNvPr>
          <p:cNvSpPr txBox="1">
            <a:spLocks/>
          </p:cNvSpPr>
          <p:nvPr/>
        </p:nvSpPr>
        <p:spPr>
          <a:xfrm>
            <a:off x="5023243" y="5046260"/>
            <a:ext cx="3454712" cy="14153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chemeClr val="bg2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Join the conversation:</a:t>
            </a:r>
          </a:p>
          <a:p>
            <a:endParaRPr lang="en-GB" sz="1800" dirty="0">
              <a:solidFill>
                <a:schemeClr val="bg1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1800" b="1" dirty="0">
                <a:solidFill>
                  <a:schemeClr val="bg1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#AAW21</a:t>
            </a:r>
          </a:p>
          <a:p>
            <a:r>
              <a:rPr lang="en-GB" sz="1800" b="1" dirty="0">
                <a:solidFill>
                  <a:schemeClr val="bg1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#HearMyVoice</a:t>
            </a:r>
          </a:p>
          <a:p>
            <a:r>
              <a:rPr lang="en-GB" sz="1800" b="1" dirty="0">
                <a:solidFill>
                  <a:schemeClr val="bg1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#AdvocacyinAction</a:t>
            </a:r>
          </a:p>
          <a:p>
            <a:endParaRPr lang="en-GB" sz="18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5CA07A-B57E-41C5-AEC7-E28EBF9F8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178" y="4649907"/>
            <a:ext cx="3964835" cy="2001039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EA75881-AC49-41CC-AB28-3A59EBFD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736" y="776802"/>
            <a:ext cx="10322908" cy="387310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2"/>
                </a:solidFill>
              </a:rPr>
              <a:t>A statement about how you’re supporting Advocacy Awareness Week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034C3A-A238-4791-ACDE-FF18EF97C414}"/>
              </a:ext>
            </a:extLst>
          </p:cNvPr>
          <p:cNvSpPr/>
          <p:nvPr/>
        </p:nvSpPr>
        <p:spPr>
          <a:xfrm>
            <a:off x="8613422" y="4763911"/>
            <a:ext cx="3302780" cy="1594208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5"/>
                </a:solidFill>
              </a:rPr>
              <a:t>Your Logo</a:t>
            </a:r>
          </a:p>
        </p:txBody>
      </p:sp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83312A3A-F679-41F6-BCA4-4A68EE0C3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1616452" y="0"/>
            <a:ext cx="8959096" cy="45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4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E2FD01-426E-8F46-9756-3F0E6AE49A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1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108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D2F50EA-A773-7745-B0BF-2E997BA15DC2}"/>
              </a:ext>
            </a:extLst>
          </p:cNvPr>
          <p:cNvSpPr txBox="1">
            <a:spLocks/>
          </p:cNvSpPr>
          <p:nvPr/>
        </p:nvSpPr>
        <p:spPr>
          <a:xfrm>
            <a:off x="528280" y="5135340"/>
            <a:ext cx="3454712" cy="14153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li" panose="00000500000000000000" pitchFamily="2" charset="0"/>
                <a:ea typeface="+mj-ea"/>
                <a:cs typeface="Baloo Da" panose="03080902040302020200" pitchFamily="66" charset="77"/>
              </a:rPr>
              <a:t>Join the conversation: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li" panose="00000500000000000000" pitchFamily="2" charset="0"/>
              <a:ea typeface="+mj-ea"/>
              <a:cs typeface="Baloo Da" panose="03080902040302020200" pitchFamily="66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 panose="00000500000000000000" pitchFamily="2" charset="0"/>
                <a:ea typeface="+mj-ea"/>
                <a:cs typeface="Baloo Da" panose="03080902040302020200" pitchFamily="66" charset="77"/>
              </a:rPr>
              <a:t>#AAW21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 panose="00000500000000000000" pitchFamily="2" charset="0"/>
                <a:ea typeface="+mj-ea"/>
                <a:cs typeface="Baloo Da" panose="03080902040302020200" pitchFamily="66" charset="77"/>
              </a:rPr>
              <a:t>#HearMyVoice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 panose="00000500000000000000" pitchFamily="2" charset="0"/>
                <a:ea typeface="+mj-ea"/>
                <a:cs typeface="Baloo Da" panose="03080902040302020200" pitchFamily="66" charset="77"/>
              </a:rPr>
              <a:t>#AdvocacyinAction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li" panose="00000500000000000000" pitchFamily="2" charset="0"/>
              <a:ea typeface="+mj-ea"/>
              <a:cs typeface="Baloo Da" panose="03080902040302020200" pitchFamily="66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5CA07A-B57E-41C5-AEC7-E28EBF9F83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6090" y="4714038"/>
            <a:ext cx="3964835" cy="2001039"/>
          </a:xfrm>
          <a:prstGeom prst="rect">
            <a:avLst/>
          </a:prstGeom>
        </p:spPr>
      </p:pic>
      <p:pic>
        <p:nvPicPr>
          <p:cNvPr id="4" name="Picture 3" descr="Shape, icon&#10;&#10;Description automatically generated">
            <a:extLst>
              <a:ext uri="{FF2B5EF4-FFF2-40B4-BE49-F238E27FC236}">
                <a16:creationId xmlns:a16="http://schemas.microsoft.com/office/drawing/2014/main" id="{83312A3A-F679-41F6-BCA4-4A68EE0C36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85"/>
          <a:stretch/>
        </p:blipFill>
        <p:spPr>
          <a:xfrm>
            <a:off x="1616452" y="0"/>
            <a:ext cx="8959096" cy="45543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4B5013-2AAE-48E0-8568-5A19F9EECC68}"/>
              </a:ext>
            </a:extLst>
          </p:cNvPr>
          <p:cNvSpPr txBox="1"/>
          <p:nvPr/>
        </p:nvSpPr>
        <p:spPr>
          <a:xfrm>
            <a:off x="553155" y="464050"/>
            <a:ext cx="55428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li" panose="02000503040000020004" pitchFamily="2" charset="0"/>
                <a:ea typeface="+mn-ea"/>
                <a:cs typeface="+mn-cs"/>
              </a:rPr>
              <a:t>Advocacy is…</a:t>
            </a:r>
          </a:p>
        </p:txBody>
      </p:sp>
    </p:spTree>
    <p:extLst>
      <p:ext uri="{BB962C8B-B14F-4D97-AF65-F5344CB8AC3E}">
        <p14:creationId xmlns:p14="http://schemas.microsoft.com/office/powerpoint/2010/main" val="10449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F78A2E0-78AE-4FE7-8967-E2FB9A4AD396}"/>
              </a:ext>
            </a:extLst>
          </p:cNvPr>
          <p:cNvGrpSpPr/>
          <p:nvPr/>
        </p:nvGrpSpPr>
        <p:grpSpPr>
          <a:xfrm>
            <a:off x="0" y="0"/>
            <a:ext cx="12192000" cy="4084238"/>
            <a:chOff x="0" y="0"/>
            <a:chExt cx="12192000" cy="4084238"/>
          </a:xfrm>
        </p:grpSpPr>
        <p:pic>
          <p:nvPicPr>
            <p:cNvPr id="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6C36C83B-0F2F-47EB-97EA-F17403982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4" t="28724"/>
            <a:stretch/>
          </p:blipFill>
          <p:spPr>
            <a:xfrm>
              <a:off x="0" y="2013995"/>
              <a:ext cx="2706537" cy="207024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E2FD01-426E-8F46-9756-3F0E6AE49A41}"/>
                </a:ext>
              </a:extLst>
            </p:cNvPr>
            <p:cNvSpPr/>
            <p:nvPr/>
          </p:nvSpPr>
          <p:spPr>
            <a:xfrm>
              <a:off x="0" y="0"/>
              <a:ext cx="12192000" cy="20139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D2F50EA-A773-7745-B0BF-2E997BA15DC2}"/>
              </a:ext>
            </a:extLst>
          </p:cNvPr>
          <p:cNvSpPr txBox="1">
            <a:spLocks/>
          </p:cNvSpPr>
          <p:nvPr/>
        </p:nvSpPr>
        <p:spPr>
          <a:xfrm>
            <a:off x="281136" y="423375"/>
            <a:ext cx="6650182" cy="1512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chemeClr val="bg2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Story: </a:t>
            </a:r>
            <a:r>
              <a:rPr lang="en-GB" sz="2000" b="1" dirty="0">
                <a:solidFill>
                  <a:srgbClr val="5B108B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Project Title</a:t>
            </a:r>
          </a:p>
          <a:p>
            <a:endParaRPr lang="en-GB" sz="2000" dirty="0">
              <a:solidFill>
                <a:srgbClr val="5B108B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2000" b="1" dirty="0">
                <a:solidFill>
                  <a:schemeClr val="bg2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#AAW21</a:t>
            </a:r>
          </a:p>
          <a:p>
            <a:r>
              <a:rPr lang="en-GB" sz="2000" b="1" dirty="0">
                <a:solidFill>
                  <a:srgbClr val="5B108B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#AdvocacyinAction</a:t>
            </a:r>
          </a:p>
          <a:p>
            <a:endParaRPr lang="en-GB" sz="18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5CA07A-B57E-41C5-AEC7-E28EBF9F8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355" y="32284"/>
            <a:ext cx="3990509" cy="2013995"/>
          </a:xfrm>
          <a:prstGeom prst="rect">
            <a:avLst/>
          </a:prstGeom>
        </p:spPr>
      </p:pic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33180A9F-FD4E-4B4D-8D8C-829B7B814916}"/>
              </a:ext>
            </a:extLst>
          </p:cNvPr>
          <p:cNvSpPr txBox="1">
            <a:spLocks/>
          </p:cNvSpPr>
          <p:nvPr/>
        </p:nvSpPr>
        <p:spPr>
          <a:xfrm>
            <a:off x="2882096" y="2338984"/>
            <a:ext cx="8308653" cy="419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Muli" panose="02000503040000020004" pitchFamily="2" charset="0"/>
              </a:rPr>
              <a:t>Story: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5B108B"/>
                </a:solidFill>
                <a:latin typeface="Muli" panose="02000503040000020004" pitchFamily="2" charset="0"/>
              </a:rPr>
              <a:t>Replace image and title and then tell your story and then save the file as an image to share on social media and online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DD0312-312D-4425-A3D0-F0EF28A3A834}"/>
              </a:ext>
            </a:extLst>
          </p:cNvPr>
          <p:cNvSpPr/>
          <p:nvPr/>
        </p:nvSpPr>
        <p:spPr>
          <a:xfrm>
            <a:off x="0" y="1763317"/>
            <a:ext cx="2027585" cy="2013995"/>
          </a:xfrm>
          <a:prstGeom prst="ellipse">
            <a:avLst/>
          </a:prstGeom>
          <a:blipFill>
            <a:blip r:embed="rId5"/>
            <a:stretch>
              <a:fillRect l="-30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90ED5BC-1B08-43CC-8092-9500F011ECA4}"/>
              </a:ext>
            </a:extLst>
          </p:cNvPr>
          <p:cNvSpPr/>
          <p:nvPr/>
        </p:nvSpPr>
        <p:spPr>
          <a:xfrm>
            <a:off x="154041" y="5104428"/>
            <a:ext cx="1967753" cy="1428583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5"/>
                </a:solidFill>
              </a:rPr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87512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F78A2E0-78AE-4FE7-8967-E2FB9A4AD396}"/>
              </a:ext>
            </a:extLst>
          </p:cNvPr>
          <p:cNvGrpSpPr/>
          <p:nvPr/>
        </p:nvGrpSpPr>
        <p:grpSpPr>
          <a:xfrm>
            <a:off x="0" y="0"/>
            <a:ext cx="12192000" cy="4084238"/>
            <a:chOff x="0" y="0"/>
            <a:chExt cx="12192000" cy="4084238"/>
          </a:xfrm>
        </p:grpSpPr>
        <p:pic>
          <p:nvPicPr>
            <p:cNvPr id="3" name="Picture 2" descr="Shape, circle&#10;&#10;Description automatically generated">
              <a:extLst>
                <a:ext uri="{FF2B5EF4-FFF2-40B4-BE49-F238E27FC236}">
                  <a16:creationId xmlns:a16="http://schemas.microsoft.com/office/drawing/2014/main" id="{6C36C83B-0F2F-47EB-97EA-F17403982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74" t="28724"/>
            <a:stretch/>
          </p:blipFill>
          <p:spPr>
            <a:xfrm>
              <a:off x="0" y="2013995"/>
              <a:ext cx="2706537" cy="207024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E2FD01-426E-8F46-9756-3F0E6AE49A41}"/>
                </a:ext>
              </a:extLst>
            </p:cNvPr>
            <p:cNvSpPr/>
            <p:nvPr/>
          </p:nvSpPr>
          <p:spPr>
            <a:xfrm>
              <a:off x="0" y="0"/>
              <a:ext cx="12192000" cy="201399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/>
                </a:solidFill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CD2F50EA-A773-7745-B0BF-2E997BA15DC2}"/>
              </a:ext>
            </a:extLst>
          </p:cNvPr>
          <p:cNvSpPr txBox="1">
            <a:spLocks/>
          </p:cNvSpPr>
          <p:nvPr/>
        </p:nvSpPr>
        <p:spPr>
          <a:xfrm>
            <a:off x="281136" y="423375"/>
            <a:ext cx="6650182" cy="15126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5B108B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Name’s Story</a:t>
            </a:r>
          </a:p>
          <a:p>
            <a:endParaRPr lang="en-GB" sz="2000" dirty="0">
              <a:solidFill>
                <a:srgbClr val="5B108B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  <a:p>
            <a:r>
              <a:rPr lang="en-GB" sz="2000" b="1" dirty="0">
                <a:solidFill>
                  <a:schemeClr val="bg2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#AAW21</a:t>
            </a:r>
          </a:p>
          <a:p>
            <a:r>
              <a:rPr lang="en-GB" sz="2000" b="1" dirty="0">
                <a:solidFill>
                  <a:srgbClr val="5B108B"/>
                </a:solidFill>
                <a:latin typeface="Muli" panose="00000500000000000000" pitchFamily="2" charset="0"/>
                <a:cs typeface="Baloo Da" panose="03080902040302020200" pitchFamily="66" charset="77"/>
              </a:rPr>
              <a:t>#HearMyVoice</a:t>
            </a:r>
          </a:p>
          <a:p>
            <a:endParaRPr lang="en-GB" sz="1800" dirty="0">
              <a:solidFill>
                <a:srgbClr val="FFFFFF"/>
              </a:solidFill>
              <a:latin typeface="Muli" panose="00000500000000000000" pitchFamily="2" charset="0"/>
              <a:cs typeface="Baloo Da" panose="03080902040302020200" pitchFamily="66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5CA07A-B57E-41C5-AEC7-E28EBF9F83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0355" y="32284"/>
            <a:ext cx="3990509" cy="2013995"/>
          </a:xfrm>
          <a:prstGeom prst="rect">
            <a:avLst/>
          </a:prstGeom>
        </p:spPr>
      </p:pic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33180A9F-FD4E-4B4D-8D8C-829B7B814916}"/>
              </a:ext>
            </a:extLst>
          </p:cNvPr>
          <p:cNvSpPr txBox="1">
            <a:spLocks/>
          </p:cNvSpPr>
          <p:nvPr/>
        </p:nvSpPr>
        <p:spPr>
          <a:xfrm>
            <a:off x="2882096" y="2338984"/>
            <a:ext cx="8308653" cy="419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Muli" panose="02000503040000020004" pitchFamily="2" charset="0"/>
              </a:rPr>
              <a:t>Story: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5B108B"/>
                </a:solidFill>
                <a:latin typeface="Muli" panose="02000503040000020004" pitchFamily="2" charset="0"/>
              </a:rPr>
              <a:t>Replace image and title and then tell your story and then save the file as an image or video to share on social media and online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DD0312-312D-4425-A3D0-F0EF28A3A834}"/>
              </a:ext>
            </a:extLst>
          </p:cNvPr>
          <p:cNvSpPr/>
          <p:nvPr/>
        </p:nvSpPr>
        <p:spPr>
          <a:xfrm>
            <a:off x="0" y="1763317"/>
            <a:ext cx="2027585" cy="2013995"/>
          </a:xfrm>
          <a:prstGeom prst="ellipse">
            <a:avLst/>
          </a:prstGeom>
          <a:blipFill>
            <a:blip r:embed="rId5"/>
            <a:stretch>
              <a:fillRect l="-30000" r="-30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90ED5BC-1B08-43CC-8092-9500F011ECA4}"/>
              </a:ext>
            </a:extLst>
          </p:cNvPr>
          <p:cNvSpPr/>
          <p:nvPr/>
        </p:nvSpPr>
        <p:spPr>
          <a:xfrm>
            <a:off x="154041" y="5104428"/>
            <a:ext cx="1967753" cy="1428583"/>
          </a:xfrm>
          <a:prstGeom prst="round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5"/>
                </a:solidFill>
              </a:rPr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943940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1af5892-acbe-4a20-8e62-18c129644f24"/>
</p:tagLst>
</file>

<file path=ppt/theme/theme1.xml><?xml version="1.0" encoding="utf-8"?>
<a:theme xmlns:a="http://schemas.openxmlformats.org/drawingml/2006/main" name="Office Theme">
  <a:themeElements>
    <a:clrScheme name="Custom 2">
      <a:dk1>
        <a:srgbClr val="2AD2A9"/>
      </a:dk1>
      <a:lt1>
        <a:sysClr val="window" lastClr="FFFFFF"/>
      </a:lt1>
      <a:dk2>
        <a:srgbClr val="363B73"/>
      </a:dk2>
      <a:lt2>
        <a:srgbClr val="FFFFFF"/>
      </a:lt2>
      <a:accent1>
        <a:srgbClr val="2AD2A9"/>
      </a:accent1>
      <a:accent2>
        <a:srgbClr val="363B73"/>
      </a:accent2>
      <a:accent3>
        <a:srgbClr val="2A7DE1"/>
      </a:accent3>
      <a:accent4>
        <a:srgbClr val="ED40A9"/>
      </a:accent4>
      <a:accent5>
        <a:srgbClr val="FFA53C"/>
      </a:accent5>
      <a:accent6>
        <a:srgbClr val="2AD2A9"/>
      </a:accent6>
      <a:hlink>
        <a:srgbClr val="2AD2A9"/>
      </a:hlink>
      <a:folHlink>
        <a:srgbClr val="FFA53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D6C2F4E5533A4382883BAC85B81397" ma:contentTypeVersion="13" ma:contentTypeDescription="Create a new document." ma:contentTypeScope="" ma:versionID="f073183afd9dded4a0939d35e6d9a7ca">
  <xsd:schema xmlns:xsd="http://www.w3.org/2001/XMLSchema" xmlns:xs="http://www.w3.org/2001/XMLSchema" xmlns:p="http://schemas.microsoft.com/office/2006/metadata/properties" xmlns:ns2="91a7c33f-6ceb-47ca-b5f3-dc296121dd3e" xmlns:ns3="1130403f-34ba-4c2e-9282-a39355f6d377" targetNamespace="http://schemas.microsoft.com/office/2006/metadata/properties" ma:root="true" ma:fieldsID="5d648dd343ed777fd1fd3b89d5989aa8" ns2:_="" ns3:_="">
    <xsd:import namespace="91a7c33f-6ceb-47ca-b5f3-dc296121dd3e"/>
    <xsd:import namespace="1130403f-34ba-4c2e-9282-a39355f6d3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7c33f-6ceb-47ca-b5f3-dc296121dd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30403f-34ba-4c2e-9282-a39355f6d37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0C1498-097A-41BE-95EE-93792DBCBA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a7c33f-6ceb-47ca-b5f3-dc296121dd3e"/>
    <ds:schemaRef ds:uri="1130403f-34ba-4c2e-9282-a39355f6d3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C07C20-158F-42D3-9916-32F931EB0FD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57b5894c-63f1-4d52-bfb2-6f3155f8220b"/>
    <ds:schemaRef ds:uri="http://purl.org/dc/terms/"/>
    <ds:schemaRef ds:uri="http://schemas.openxmlformats.org/package/2006/metadata/core-properties"/>
    <ds:schemaRef ds:uri="02890deb-9f42-4484-9a75-16ade55f106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982E9F-06D6-4615-BEE4-EC0BCE4892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110</Words>
  <Application>Microsoft Office PowerPoint</Application>
  <PresentationFormat>Widescreen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Muli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Drew Edwards</dc:creator>
  <cp:lastModifiedBy>Drew Edwards</cp:lastModifiedBy>
  <cp:revision>25</cp:revision>
  <dcterms:created xsi:type="dcterms:W3CDTF">2020-09-28T11:50:23Z</dcterms:created>
  <dcterms:modified xsi:type="dcterms:W3CDTF">2021-09-13T09:49:25Z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0x01010094D6C2F4E5533A4382883BAC85B81397</vt:lpwstr>
  </property>
</Properties>
</file>