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74FCA81-2354-4E6D-AA2A-0CD664D5C606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755"/>
    <a:srgbClr val="1E1F40"/>
    <a:srgbClr val="2A7DE1"/>
    <a:srgbClr val="3E1C4E"/>
    <a:srgbClr val="1B7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A12EA-6391-4D69-ADAC-F7059789F7B9}" v="17" dt="2025-08-27T13:22:59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A475F-14E7-E640-A1CB-1550A37BE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B426A-3021-3A70-34BA-5CC63EC72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5AD2-449A-0E10-FA98-0701CE35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BECCC-D342-0EC3-C3A2-7CE4637A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33522-E282-9979-9E24-92225A90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2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FE6F-7F33-0C4A-A819-D51C0BA7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66877-350B-B20F-BD8B-DB8BC5535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192A5-50AA-D8D5-498E-F63D6DDC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9999-FE7C-BFBA-8DAF-615D53F7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9305F-9934-14F2-2961-5876FF56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43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4AE49-D59A-E6D0-6BDA-9EB05A8E6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FED85-4F3B-9308-71BC-1A25AA8F9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335B-E73D-6254-2844-E28213C2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AD22-1DDD-9A6E-FF75-204C7AF1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D2D95-B2F5-0CE4-7ADB-20B335A4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38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C2ED8-D844-8E29-CE7A-BD3F76DC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3664-50C0-B27D-5CBE-4B10B94DC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0548-2765-08FA-7DD7-D95B7F60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DCF75-5A77-6C08-DE00-82A365B6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56B6-9285-86E6-6539-048A44D4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8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3D04-A171-DBB6-8EC3-6CEE5D86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92939-517E-5450-592A-E65D11148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336D5-0B6B-D923-0D93-936D3C52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7F1E-8A78-BC81-1C68-B07B0F46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7211-1935-E92C-C268-A3E402FD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9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9171-F5C1-9F38-D7B9-8D0DACF5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85718-533B-AA00-FB2A-0DE31CB28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0C9B6-4AB6-6AF7-C687-9EA95626D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73B5-0CFA-AB4C-611B-F38D7E67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F48BC-8626-258F-4C20-D0F45E55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750F3-353E-75D9-BAF5-E5EB416D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65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CFDF-39AF-E36A-4836-773A1720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C1584-8C58-725A-D7E9-C861B5D3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C75DE-B587-65A5-A32A-4BD26461C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24AD5-43A6-0950-2DF4-AC5986926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9B173-7B26-9E79-B2C4-6C4D27205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F897FB-A8CD-DC13-6361-A326800C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D9D11-FAC2-95E6-C47F-135761BB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402DA-EEA0-272B-E3EE-B6E6187D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93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4461-B0E8-C43B-5730-11ECB0A8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19375-8624-D759-7978-E0B9A876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2B7F0-A304-ABCE-4F0A-0F9D16B7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36FB5-5909-0725-19F6-0F79AF3B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6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68137-65D9-BE35-0C15-843AC539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0C7A6-5FBB-2423-4B52-1599BE15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5383B-C947-3A09-9CBD-11F2C8A6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59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25E3-BA86-5037-0C1F-91EC7D9D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3995-E269-DBF1-FB66-9062E88B2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79DE4-E8EB-5D43-AC47-7EA518C48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FCB8D-CEB6-EE93-E7F7-99C7D403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7D673-079E-F758-FD3A-3A091EE7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EC150-50FE-3AA3-391C-B40A88B9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7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FB34-3CB5-9504-C091-9D664AEB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5D5A0-9CB4-2B72-47F2-41899D392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D065C-8F35-3AEE-887B-6FB0B4E48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EBB8-FC9C-3151-AE75-33033F6B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8A01-2040-1940-DA31-3B4EE179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B2742-47C2-AFB8-CD24-209CF721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57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3C746-A4FA-E222-7161-BA40C239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9C751-5E77-BA61-7940-00B6BD6B5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FCD90-AEC9-F6F6-52F1-650BE9688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B40BD-F555-46D6-B012-A11EE8F075BC}" type="datetimeFigureOut">
              <a:rPr lang="en-GB" smtClean="0"/>
              <a:t>27/08/2025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06F4-DA07-A552-2D24-EFF467C7A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36CC1-923B-3139-43B1-E5BBFA6CF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CEA36-7A7A-46E8-9D98-F7A9455CBE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4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073C90-6606-88AB-7C25-42D7442FEEBE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1E1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725D0C3-F516-1A54-A953-FF83BF696038}"/>
              </a:ext>
            </a:extLst>
          </p:cNvPr>
          <p:cNvSpPr/>
          <p:nvPr/>
        </p:nvSpPr>
        <p:spPr>
          <a:xfrm>
            <a:off x="-2065174" y="5709558"/>
            <a:ext cx="14764137" cy="509490"/>
          </a:xfrm>
          <a:prstGeom prst="roundRect">
            <a:avLst/>
          </a:prstGeom>
          <a:solidFill>
            <a:srgbClr val="2A7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erson sitting in a chair talking to a person&#10;&#10;AI-generated content may be incorrect.">
            <a:extLst>
              <a:ext uri="{FF2B5EF4-FFF2-40B4-BE49-F238E27FC236}">
                <a16:creationId xmlns:a16="http://schemas.microsoft.com/office/drawing/2014/main" id="{CD2AD3B0-332D-8E88-1FFF-8BE25C790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5" r="8676"/>
          <a:stretch>
            <a:fillRect/>
          </a:stretch>
        </p:blipFill>
        <p:spPr>
          <a:xfrm>
            <a:off x="-2640647" y="-414691"/>
            <a:ext cx="8799167" cy="5957075"/>
          </a:xfrm>
          <a:prstGeom prst="ellipse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62C603-104C-697E-E6F9-4D18FF928BC7}"/>
              </a:ext>
            </a:extLst>
          </p:cNvPr>
          <p:cNvSpPr/>
          <p:nvPr/>
        </p:nvSpPr>
        <p:spPr>
          <a:xfrm>
            <a:off x="6333931" y="4918986"/>
            <a:ext cx="5505061" cy="153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521BD-7799-0D12-D6AA-E92058D9F820}"/>
              </a:ext>
            </a:extLst>
          </p:cNvPr>
          <p:cNvSpPr txBox="1"/>
          <p:nvPr/>
        </p:nvSpPr>
        <p:spPr>
          <a:xfrm>
            <a:off x="6333931" y="662474"/>
            <a:ext cx="5505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Advocacy promotes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social inclusion,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equality and justice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D35A2-1D64-BE0D-0BA5-C4DF1BCFE39F}"/>
              </a:ext>
            </a:extLst>
          </p:cNvPr>
          <p:cNvSpPr txBox="1"/>
          <p:nvPr/>
        </p:nvSpPr>
        <p:spPr>
          <a:xfrm>
            <a:off x="6333931" y="2864301"/>
            <a:ext cx="5187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Advocacy supports people of all ages, backgrounds and identities to be included.</a:t>
            </a:r>
            <a:r>
              <a:rPr lang="en-US" sz="2800" b="1" dirty="0"/>
              <a:t>.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01920-2617-72CE-554D-3E1C43FCFB69}"/>
              </a:ext>
            </a:extLst>
          </p:cNvPr>
          <p:cNvSpPr txBox="1"/>
          <p:nvPr/>
        </p:nvSpPr>
        <p:spPr>
          <a:xfrm>
            <a:off x="9822099" y="5317972"/>
            <a:ext cx="16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</a:t>
            </a:r>
          </a:p>
          <a:p>
            <a:r>
              <a:rPr lang="en-US" dirty="0">
                <a:solidFill>
                  <a:srgbClr val="FF0000"/>
                </a:solidFill>
              </a:rPr>
              <a:t>goes here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 descr="A logo for a company&#10;&#10;AI-generated content may be incorrect.">
            <a:extLst>
              <a:ext uri="{FF2B5EF4-FFF2-40B4-BE49-F238E27FC236}">
                <a16:creationId xmlns:a16="http://schemas.microsoft.com/office/drawing/2014/main" id="{46C863A9-BAC3-216F-A3CD-5EF66E2A6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6" y="5081025"/>
            <a:ext cx="2667538" cy="1173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ABC0F-5191-E2B9-C82A-0DAF1C49C799}"/>
              </a:ext>
            </a:extLst>
          </p:cNvPr>
          <p:cNvSpPr txBox="1"/>
          <p:nvPr/>
        </p:nvSpPr>
        <p:spPr>
          <a:xfrm>
            <a:off x="631446" y="5795026"/>
            <a:ext cx="53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#AdvocacyWorks   #SelfAdvocacyWorks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1A9B83-F39B-88A9-18C6-4F4C3FBEEEA8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1B7F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66E127-874F-8E8A-58F3-22BFA9561F6E}"/>
              </a:ext>
            </a:extLst>
          </p:cNvPr>
          <p:cNvSpPr/>
          <p:nvPr/>
        </p:nvSpPr>
        <p:spPr>
          <a:xfrm>
            <a:off x="-2065174" y="5709558"/>
            <a:ext cx="14764137" cy="509490"/>
          </a:xfrm>
          <a:prstGeom prst="roundRect">
            <a:avLst/>
          </a:prstGeom>
          <a:solidFill>
            <a:srgbClr val="1E1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DF4F9-F7B3-052D-E780-CE732E87494B}"/>
              </a:ext>
            </a:extLst>
          </p:cNvPr>
          <p:cNvSpPr/>
          <p:nvPr/>
        </p:nvSpPr>
        <p:spPr>
          <a:xfrm>
            <a:off x="6333931" y="4918986"/>
            <a:ext cx="5505061" cy="153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0AE39-B5AE-BA5B-94B3-06F40F1EF7C5}"/>
              </a:ext>
            </a:extLst>
          </p:cNvPr>
          <p:cNvSpPr txBox="1"/>
          <p:nvPr/>
        </p:nvSpPr>
        <p:spPr>
          <a:xfrm>
            <a:off x="6333931" y="662474"/>
            <a:ext cx="550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Advocates help secure your rights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BE3EE-1A06-233D-7B20-FC65782CD9E2}"/>
              </a:ext>
            </a:extLst>
          </p:cNvPr>
          <p:cNvSpPr txBox="1"/>
          <p:nvPr/>
        </p:nvSpPr>
        <p:spPr>
          <a:xfrm>
            <a:off x="6333931" y="2394656"/>
            <a:ext cx="5187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Advocates help you understand your rights and ensure your choices are at the </a:t>
            </a:r>
            <a:r>
              <a:rPr lang="en-US" sz="2800" b="1" dirty="0" err="1">
                <a:solidFill>
                  <a:schemeClr val="bg1"/>
                </a:solidFill>
              </a:rPr>
              <a:t>centre</a:t>
            </a:r>
            <a:r>
              <a:rPr lang="en-US" sz="2800" b="1" dirty="0">
                <a:solidFill>
                  <a:schemeClr val="bg1"/>
                </a:solidFill>
              </a:rPr>
              <a:t> of decision making.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5A9B8-8047-60E4-F6CC-110802F156D4}"/>
              </a:ext>
            </a:extLst>
          </p:cNvPr>
          <p:cNvSpPr txBox="1"/>
          <p:nvPr/>
        </p:nvSpPr>
        <p:spPr>
          <a:xfrm>
            <a:off x="9822099" y="5317972"/>
            <a:ext cx="16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</a:t>
            </a:r>
          </a:p>
          <a:p>
            <a:r>
              <a:rPr lang="en-US" dirty="0">
                <a:solidFill>
                  <a:srgbClr val="FF0000"/>
                </a:solidFill>
              </a:rPr>
              <a:t>goes here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 descr="A logo for a company&#10;&#10;AI-generated content may be incorrect.">
            <a:extLst>
              <a:ext uri="{FF2B5EF4-FFF2-40B4-BE49-F238E27FC236}">
                <a16:creationId xmlns:a16="http://schemas.microsoft.com/office/drawing/2014/main" id="{E60DC244-BF03-A351-D322-EBEE1F992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6" y="5081025"/>
            <a:ext cx="2667538" cy="1173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563CDD-E0ED-FD0F-FFB2-F0D0628C6105}"/>
              </a:ext>
            </a:extLst>
          </p:cNvPr>
          <p:cNvSpPr txBox="1"/>
          <p:nvPr/>
        </p:nvSpPr>
        <p:spPr>
          <a:xfrm>
            <a:off x="631446" y="5795026"/>
            <a:ext cx="53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#AdvocacyWorks   #SelfAdvocacyWorks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A group of people sitting on a couch&#10;&#10;AI-generated content may be incorrect.">
            <a:extLst>
              <a:ext uri="{FF2B5EF4-FFF2-40B4-BE49-F238E27FC236}">
                <a16:creationId xmlns:a16="http://schemas.microsoft.com/office/drawing/2014/main" id="{67E52957-AF2B-30E6-6286-142C4B43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r="11763"/>
          <a:stretch>
            <a:fillRect/>
          </a:stretch>
        </p:blipFill>
        <p:spPr>
          <a:xfrm>
            <a:off x="-1451887" y="-690465"/>
            <a:ext cx="7698186" cy="63145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53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4C5D82-747C-6EAE-0151-F9456C33FEC3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3E1C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314853-6903-B003-53DF-1F2473D837E9}"/>
              </a:ext>
            </a:extLst>
          </p:cNvPr>
          <p:cNvSpPr/>
          <p:nvPr/>
        </p:nvSpPr>
        <p:spPr>
          <a:xfrm>
            <a:off x="-2065174" y="5709558"/>
            <a:ext cx="14764137" cy="509490"/>
          </a:xfrm>
          <a:prstGeom prst="roundRect">
            <a:avLst/>
          </a:prstGeom>
          <a:solidFill>
            <a:srgbClr val="EC67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360749-EFB7-8772-91D3-AE83EC74D984}"/>
              </a:ext>
            </a:extLst>
          </p:cNvPr>
          <p:cNvSpPr/>
          <p:nvPr/>
        </p:nvSpPr>
        <p:spPr>
          <a:xfrm>
            <a:off x="6333931" y="4918986"/>
            <a:ext cx="5505061" cy="153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BA2A3-FC1A-F065-CA0E-D3648310AA6C}"/>
              </a:ext>
            </a:extLst>
          </p:cNvPr>
          <p:cNvSpPr txBox="1"/>
          <p:nvPr/>
        </p:nvSpPr>
        <p:spPr>
          <a:xfrm>
            <a:off x="6333931" y="662474"/>
            <a:ext cx="5505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Advocates help you access the support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you need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AE889-8D35-5AF8-4AEC-A9087F4832E0}"/>
              </a:ext>
            </a:extLst>
          </p:cNvPr>
          <p:cNvSpPr txBox="1"/>
          <p:nvPr/>
        </p:nvSpPr>
        <p:spPr>
          <a:xfrm>
            <a:off x="6333931" y="2864301"/>
            <a:ext cx="5187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Advocacy is free, independent, confidential and can help you find support.</a:t>
            </a:r>
            <a:r>
              <a:rPr lang="en-US" sz="2800" b="1" dirty="0"/>
              <a:t>.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547FA-C591-562B-6723-33955CC6FDF0}"/>
              </a:ext>
            </a:extLst>
          </p:cNvPr>
          <p:cNvSpPr txBox="1"/>
          <p:nvPr/>
        </p:nvSpPr>
        <p:spPr>
          <a:xfrm>
            <a:off x="9822099" y="5317972"/>
            <a:ext cx="16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</a:t>
            </a:r>
          </a:p>
          <a:p>
            <a:r>
              <a:rPr lang="en-US" dirty="0">
                <a:solidFill>
                  <a:srgbClr val="FF0000"/>
                </a:solidFill>
              </a:rPr>
              <a:t>goes here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8" name="Picture 17" descr="A logo for a company&#10;&#10;AI-generated content may be incorrect.">
            <a:extLst>
              <a:ext uri="{FF2B5EF4-FFF2-40B4-BE49-F238E27FC236}">
                <a16:creationId xmlns:a16="http://schemas.microsoft.com/office/drawing/2014/main" id="{284CFD47-3BE1-C0F7-2C8F-BB05AEFC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6" y="5081025"/>
            <a:ext cx="2667538" cy="1173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5DFB1E-7645-CA65-21E7-85AEEE0C98B0}"/>
              </a:ext>
            </a:extLst>
          </p:cNvPr>
          <p:cNvSpPr txBox="1"/>
          <p:nvPr/>
        </p:nvSpPr>
        <p:spPr>
          <a:xfrm>
            <a:off x="631446" y="5795026"/>
            <a:ext cx="53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#AdvocacyWorks   #SelfAdvocacyWorks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A person pointing at something&#10;&#10;AI-generated content may be incorrect.">
            <a:extLst>
              <a:ext uri="{FF2B5EF4-FFF2-40B4-BE49-F238E27FC236}">
                <a16:creationId xmlns:a16="http://schemas.microsoft.com/office/drawing/2014/main" id="{88D3B14D-60B2-EABE-731F-84B1C19C7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/>
          <a:stretch>
            <a:fillRect/>
          </a:stretch>
        </p:blipFill>
        <p:spPr>
          <a:xfrm flipH="1">
            <a:off x="-1427755" y="-540484"/>
            <a:ext cx="7674054" cy="5935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652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2AC613-2714-D2A5-923F-CB51DEC18F74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2A7D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3C05D2-7F74-F68A-BADD-B9201408B3A9}"/>
              </a:ext>
            </a:extLst>
          </p:cNvPr>
          <p:cNvSpPr/>
          <p:nvPr/>
        </p:nvSpPr>
        <p:spPr>
          <a:xfrm>
            <a:off x="-2065174" y="5709558"/>
            <a:ext cx="14764137" cy="509490"/>
          </a:xfrm>
          <a:prstGeom prst="roundRect">
            <a:avLst/>
          </a:prstGeom>
          <a:solidFill>
            <a:srgbClr val="EC67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9E8C94-351A-7C02-C3D5-719A2988AFF3}"/>
              </a:ext>
            </a:extLst>
          </p:cNvPr>
          <p:cNvSpPr/>
          <p:nvPr/>
        </p:nvSpPr>
        <p:spPr>
          <a:xfrm>
            <a:off x="6333931" y="4918986"/>
            <a:ext cx="5505061" cy="153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FB169-B0CA-FB03-63C1-0C3355D902B3}"/>
              </a:ext>
            </a:extLst>
          </p:cNvPr>
          <p:cNvSpPr txBox="1"/>
          <p:nvPr/>
        </p:nvSpPr>
        <p:spPr>
          <a:xfrm>
            <a:off x="6333931" y="662474"/>
            <a:ext cx="550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Advocates stand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alongside you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5A4FB-BEF8-4B22-DC99-B908A7EEBF72}"/>
              </a:ext>
            </a:extLst>
          </p:cNvPr>
          <p:cNvSpPr txBox="1"/>
          <p:nvPr/>
        </p:nvSpPr>
        <p:spPr>
          <a:xfrm>
            <a:off x="6276466" y="2525277"/>
            <a:ext cx="5187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Advocates are independent and solely focused on you.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6B77D-16C9-F7A6-3A23-DB672BF1C901}"/>
              </a:ext>
            </a:extLst>
          </p:cNvPr>
          <p:cNvSpPr txBox="1"/>
          <p:nvPr/>
        </p:nvSpPr>
        <p:spPr>
          <a:xfrm>
            <a:off x="9822099" y="5317972"/>
            <a:ext cx="16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</a:t>
            </a:r>
          </a:p>
          <a:p>
            <a:r>
              <a:rPr lang="en-US" dirty="0">
                <a:solidFill>
                  <a:srgbClr val="FF0000"/>
                </a:solidFill>
              </a:rPr>
              <a:t>goes here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Picture 9" descr="A logo for a company&#10;&#10;AI-generated content may be incorrect.">
            <a:extLst>
              <a:ext uri="{FF2B5EF4-FFF2-40B4-BE49-F238E27FC236}">
                <a16:creationId xmlns:a16="http://schemas.microsoft.com/office/drawing/2014/main" id="{70DC56F1-F8A6-7685-C40F-ADE35ECD7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6" y="5081025"/>
            <a:ext cx="2667538" cy="117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8A175-C901-8A91-EF27-EC3B36595560}"/>
              </a:ext>
            </a:extLst>
          </p:cNvPr>
          <p:cNvSpPr txBox="1"/>
          <p:nvPr/>
        </p:nvSpPr>
        <p:spPr>
          <a:xfrm>
            <a:off x="631446" y="5795026"/>
            <a:ext cx="53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#AdvocacyWorks   #SelfAdvocacyWorks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Two men sitting on a bench&#10;&#10;AI-generated content may be incorrect.">
            <a:extLst>
              <a:ext uri="{FF2B5EF4-FFF2-40B4-BE49-F238E27FC236}">
                <a16:creationId xmlns:a16="http://schemas.microsoft.com/office/drawing/2014/main" id="{3153A2C8-C700-2719-2C8B-4C2F7CD63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51" r="31944" b="10671"/>
          <a:stretch>
            <a:fillRect/>
          </a:stretch>
        </p:blipFill>
        <p:spPr>
          <a:xfrm>
            <a:off x="-865012" y="-154545"/>
            <a:ext cx="6999502" cy="57786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309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A3D95A-41D3-8E23-3068-0FF4231FDB1A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EC67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B5DBB7-BDB1-C551-FE7C-A2C66E424813}"/>
              </a:ext>
            </a:extLst>
          </p:cNvPr>
          <p:cNvSpPr/>
          <p:nvPr/>
        </p:nvSpPr>
        <p:spPr>
          <a:xfrm>
            <a:off x="-2065174" y="5709558"/>
            <a:ext cx="14764137" cy="509490"/>
          </a:xfrm>
          <a:prstGeom prst="roundRect">
            <a:avLst/>
          </a:prstGeom>
          <a:solidFill>
            <a:srgbClr val="2A7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936547-C933-799E-3791-FFD5D16882C5}"/>
              </a:ext>
            </a:extLst>
          </p:cNvPr>
          <p:cNvSpPr/>
          <p:nvPr/>
        </p:nvSpPr>
        <p:spPr>
          <a:xfrm>
            <a:off x="6333931" y="4918986"/>
            <a:ext cx="5505061" cy="153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E92D8-46C9-40D6-6520-EBDD95E6416D}"/>
              </a:ext>
            </a:extLst>
          </p:cNvPr>
          <p:cNvSpPr txBox="1"/>
          <p:nvPr/>
        </p:nvSpPr>
        <p:spPr>
          <a:xfrm>
            <a:off x="6333931" y="662474"/>
            <a:ext cx="5505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Advocates help your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voice be heard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2B757-15C3-F938-19D0-85FF2645C183}"/>
              </a:ext>
            </a:extLst>
          </p:cNvPr>
          <p:cNvSpPr txBox="1"/>
          <p:nvPr/>
        </p:nvSpPr>
        <p:spPr>
          <a:xfrm>
            <a:off x="6333931" y="2357950"/>
            <a:ext cx="5187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Advocacy helps you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Speak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Know your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Make decisions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Ask for what you want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E134F-6174-1DFA-F56B-0112AC7982D1}"/>
              </a:ext>
            </a:extLst>
          </p:cNvPr>
          <p:cNvSpPr txBox="1"/>
          <p:nvPr/>
        </p:nvSpPr>
        <p:spPr>
          <a:xfrm>
            <a:off x="9822099" y="5317972"/>
            <a:ext cx="16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logo </a:t>
            </a:r>
          </a:p>
          <a:p>
            <a:r>
              <a:rPr lang="en-US" dirty="0">
                <a:solidFill>
                  <a:srgbClr val="FF0000"/>
                </a:solidFill>
              </a:rPr>
              <a:t>goes here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Picture 9" descr="A logo for a company&#10;&#10;AI-generated content may be incorrect.">
            <a:extLst>
              <a:ext uri="{FF2B5EF4-FFF2-40B4-BE49-F238E27FC236}">
                <a16:creationId xmlns:a16="http://schemas.microsoft.com/office/drawing/2014/main" id="{09C2A9A2-9F98-1CEE-E587-DF8F6C7B3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96" y="5081025"/>
            <a:ext cx="2667538" cy="117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4CF31D-F8F9-AFCB-5F2E-3F4C71E503D7}"/>
              </a:ext>
            </a:extLst>
          </p:cNvPr>
          <p:cNvSpPr txBox="1"/>
          <p:nvPr/>
        </p:nvSpPr>
        <p:spPr>
          <a:xfrm>
            <a:off x="631446" y="5795026"/>
            <a:ext cx="53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#AdvocacyWorks   #SelfAdvocacyWorks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Two people wearing face masks&#10;&#10;AI-generated content may be incorrect.">
            <a:extLst>
              <a:ext uri="{FF2B5EF4-FFF2-40B4-BE49-F238E27FC236}">
                <a16:creationId xmlns:a16="http://schemas.microsoft.com/office/drawing/2014/main" id="{4CBADAB0-A25D-1673-8596-DD7CF204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184" r="13364" b="184"/>
          <a:stretch>
            <a:fillRect/>
          </a:stretch>
        </p:blipFill>
        <p:spPr>
          <a:xfrm>
            <a:off x="-895740" y="-173198"/>
            <a:ext cx="7058265" cy="5645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179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6C2F4E5533A4382883BAC85B81397" ma:contentTypeVersion="18" ma:contentTypeDescription="Create a new document." ma:contentTypeScope="" ma:versionID="4220fac6466c07e7fb1f7ccf26ef34ed">
  <xsd:schema xmlns:xsd="http://www.w3.org/2001/XMLSchema" xmlns:xs="http://www.w3.org/2001/XMLSchema" xmlns:p="http://schemas.microsoft.com/office/2006/metadata/properties" xmlns:ns2="91a7c33f-6ceb-47ca-b5f3-dc296121dd3e" xmlns:ns3="1130403f-34ba-4c2e-9282-a39355f6d377" xmlns:ns4="1dbf5afa-48de-4a31-a281-d5404744caed" targetNamespace="http://schemas.microsoft.com/office/2006/metadata/properties" ma:root="true" ma:fieldsID="af3c3808cf2bc7280373cdf01bec131b" ns2:_="" ns3:_="" ns4:_="">
    <xsd:import namespace="91a7c33f-6ceb-47ca-b5f3-dc296121dd3e"/>
    <xsd:import namespace="1130403f-34ba-4c2e-9282-a39355f6d377"/>
    <xsd:import namespace="1dbf5afa-48de-4a31-a281-d5404744ca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7c33f-6ceb-47ca-b5f3-dc296121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b60a3e-0406-48f8-bbfc-0685756c0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0403f-34ba-4c2e-9282-a39355f6d37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f5afa-48de-4a31-a281-d5404744cae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5c0f31fe-b425-469c-acbc-cbdf896eb7c0}" ma:internalName="TaxCatchAll" ma:showField="CatchAllData" ma:web="1130403f-34ba-4c2e-9282-a39355f6d3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a7c33f-6ceb-47ca-b5f3-dc296121dd3e">
      <Terms xmlns="http://schemas.microsoft.com/office/infopath/2007/PartnerControls"/>
    </lcf76f155ced4ddcb4097134ff3c332f>
    <TaxCatchAll xmlns="1dbf5afa-48de-4a31-a281-d5404744caed" xsi:nil="true"/>
  </documentManagement>
</p:properties>
</file>

<file path=customXml/itemProps1.xml><?xml version="1.0" encoding="utf-8"?>
<ds:datastoreItem xmlns:ds="http://schemas.openxmlformats.org/officeDocument/2006/customXml" ds:itemID="{A3E5EF2F-0C21-4451-880A-049DBB8DE09F}"/>
</file>

<file path=customXml/itemProps2.xml><?xml version="1.0" encoding="utf-8"?>
<ds:datastoreItem xmlns:ds="http://schemas.openxmlformats.org/officeDocument/2006/customXml" ds:itemID="{A2B55D04-65F1-4D26-80F7-797164E161C6}"/>
</file>

<file path=customXml/itemProps3.xml><?xml version="1.0" encoding="utf-8"?>
<ds:datastoreItem xmlns:ds="http://schemas.openxmlformats.org/officeDocument/2006/customXml" ds:itemID="{2C362A83-F84C-4022-A4F0-226E985D37EB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148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Lorna Crouch</dc:creator>
  <cp:lastModifiedBy>Lorna Crouch</cp:lastModifiedBy>
  <cp:revision>2</cp:revision>
  <dcterms:created xsi:type="dcterms:W3CDTF">2025-08-27T12:35:58Z</dcterms:created>
  <dcterms:modified xsi:type="dcterms:W3CDTF">2025-08-27T13:26:52Z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0x01010094D6C2F4E5533A4382883BAC85B81397</vt:lpwstr>
  </property>
</Properties>
</file>