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F3F0E-B0E2-489B-B06A-E0E0BD425C5A}" v="21" dt="2023-08-21T14:58:30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>
        <p:scale>
          <a:sx n="100" d="100"/>
          <a:sy n="100" d="100"/>
        </p:scale>
        <p:origin x="9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na Crouch" userId="10d434dc-9336-44ad-9173-5bf196c98237" providerId="ADAL" clId="{430F3F0E-B0E2-489B-B06A-E0E0BD425C5A}"/>
    <pc:docChg chg="delSld modSld">
      <pc:chgData name="Lorna Crouch" userId="10d434dc-9336-44ad-9173-5bf196c98237" providerId="ADAL" clId="{430F3F0E-B0E2-489B-B06A-E0E0BD425C5A}" dt="2023-08-21T14:59:44.369" v="275" actId="47"/>
      <pc:docMkLst>
        <pc:docMk/>
      </pc:docMkLst>
      <pc:sldChg chg="addSp modSp mod">
        <pc:chgData name="Lorna Crouch" userId="10d434dc-9336-44ad-9173-5bf196c98237" providerId="ADAL" clId="{430F3F0E-B0E2-489B-B06A-E0E0BD425C5A}" dt="2023-08-21T14:40:06.485" v="103" actId="1076"/>
        <pc:sldMkLst>
          <pc:docMk/>
          <pc:sldMk cId="2072725790" sldId="256"/>
        </pc:sldMkLst>
        <pc:spChg chg="add mod">
          <ac:chgData name="Lorna Crouch" userId="10d434dc-9336-44ad-9173-5bf196c98237" providerId="ADAL" clId="{430F3F0E-B0E2-489B-B06A-E0E0BD425C5A}" dt="2023-08-21T14:37:48.326" v="69" actId="1076"/>
          <ac:spMkLst>
            <pc:docMk/>
            <pc:sldMk cId="2072725790" sldId="256"/>
            <ac:spMk id="13" creationId="{BF1027F0-A92B-EEDE-3F62-E3966131CC77}"/>
          </ac:spMkLst>
        </pc:spChg>
        <pc:spChg chg="add mod">
          <ac:chgData name="Lorna Crouch" userId="10d434dc-9336-44ad-9173-5bf196c98237" providerId="ADAL" clId="{430F3F0E-B0E2-489B-B06A-E0E0BD425C5A}" dt="2023-08-21T14:40:03.955" v="102" actId="14100"/>
          <ac:spMkLst>
            <pc:docMk/>
            <pc:sldMk cId="2072725790" sldId="256"/>
            <ac:spMk id="14" creationId="{85871964-BCF4-C142-55DC-0F79F852A93F}"/>
          </ac:spMkLst>
        </pc:spChg>
        <pc:spChg chg="add mod">
          <ac:chgData name="Lorna Crouch" userId="10d434dc-9336-44ad-9173-5bf196c98237" providerId="ADAL" clId="{430F3F0E-B0E2-489B-B06A-E0E0BD425C5A}" dt="2023-08-21T14:40:06.485" v="103" actId="1076"/>
          <ac:spMkLst>
            <pc:docMk/>
            <pc:sldMk cId="2072725790" sldId="256"/>
            <ac:spMk id="15" creationId="{A570E531-CB2F-857C-3CEB-25BEF432BC98}"/>
          </ac:spMkLst>
        </pc:spChg>
        <pc:picChg chg="mod modCrop">
          <ac:chgData name="Lorna Crouch" userId="10d434dc-9336-44ad-9173-5bf196c98237" providerId="ADAL" clId="{430F3F0E-B0E2-489B-B06A-E0E0BD425C5A}" dt="2023-08-21T14:39:59.754" v="100" actId="1076"/>
          <ac:picMkLst>
            <pc:docMk/>
            <pc:sldMk cId="2072725790" sldId="256"/>
            <ac:picMk id="8" creationId="{B8A8B1AD-DC7F-2694-B371-41977F1AC06C}"/>
          </ac:picMkLst>
        </pc:picChg>
        <pc:picChg chg="add mod">
          <ac:chgData name="Lorna Crouch" userId="10d434dc-9336-44ad-9173-5bf196c98237" providerId="ADAL" clId="{430F3F0E-B0E2-489B-B06A-E0E0BD425C5A}" dt="2023-08-21T14:34:08.549" v="4" actId="1076"/>
          <ac:picMkLst>
            <pc:docMk/>
            <pc:sldMk cId="2072725790" sldId="256"/>
            <ac:picMk id="10" creationId="{3210361A-3A55-8FC9-AC6C-A08DEDE47824}"/>
          </ac:picMkLst>
        </pc:picChg>
        <pc:picChg chg="add mod modCrop">
          <ac:chgData name="Lorna Crouch" userId="10d434dc-9336-44ad-9173-5bf196c98237" providerId="ADAL" clId="{430F3F0E-B0E2-489B-B06A-E0E0BD425C5A}" dt="2023-08-21T14:36:39.213" v="23" actId="14100"/>
          <ac:picMkLst>
            <pc:docMk/>
            <pc:sldMk cId="2072725790" sldId="256"/>
            <ac:picMk id="12" creationId="{01F6AE8D-B818-EA6F-1A32-312BAF33BA44}"/>
          </ac:picMkLst>
        </pc:picChg>
      </pc:sldChg>
      <pc:sldChg chg="addSp modSp mod">
        <pc:chgData name="Lorna Crouch" userId="10d434dc-9336-44ad-9173-5bf196c98237" providerId="ADAL" clId="{430F3F0E-B0E2-489B-B06A-E0E0BD425C5A}" dt="2023-08-21T14:42:43.713" v="126" actId="1076"/>
        <pc:sldMkLst>
          <pc:docMk/>
          <pc:sldMk cId="3228313521" sldId="257"/>
        </pc:sldMkLst>
        <pc:spChg chg="add mod">
          <ac:chgData name="Lorna Crouch" userId="10d434dc-9336-44ad-9173-5bf196c98237" providerId="ADAL" clId="{430F3F0E-B0E2-489B-B06A-E0E0BD425C5A}" dt="2023-08-21T14:34:54.340" v="9"/>
          <ac:spMkLst>
            <pc:docMk/>
            <pc:sldMk cId="3228313521" sldId="257"/>
            <ac:spMk id="4" creationId="{6EB3A008-2E00-9EFC-BD09-04B1FC3D9EEB}"/>
          </ac:spMkLst>
        </pc:spChg>
        <pc:spChg chg="add mod">
          <ac:chgData name="Lorna Crouch" userId="10d434dc-9336-44ad-9173-5bf196c98237" providerId="ADAL" clId="{430F3F0E-B0E2-489B-B06A-E0E0BD425C5A}" dt="2023-08-21T14:42:43.713" v="126" actId="1076"/>
          <ac:spMkLst>
            <pc:docMk/>
            <pc:sldMk cId="3228313521" sldId="257"/>
            <ac:spMk id="9" creationId="{5433F29C-6EF7-0EB6-277C-697CC5FC6ADF}"/>
          </ac:spMkLst>
        </pc:spChg>
        <pc:spChg chg="add mod">
          <ac:chgData name="Lorna Crouch" userId="10d434dc-9336-44ad-9173-5bf196c98237" providerId="ADAL" clId="{430F3F0E-B0E2-489B-B06A-E0E0BD425C5A}" dt="2023-08-21T14:42:35.584" v="125"/>
          <ac:spMkLst>
            <pc:docMk/>
            <pc:sldMk cId="3228313521" sldId="257"/>
            <ac:spMk id="10" creationId="{61B76C69-A58D-D841-472D-17825C111756}"/>
          </ac:spMkLst>
        </pc:spChg>
        <pc:spChg chg="add mod">
          <ac:chgData name="Lorna Crouch" userId="10d434dc-9336-44ad-9173-5bf196c98237" providerId="ADAL" clId="{430F3F0E-B0E2-489B-B06A-E0E0BD425C5A}" dt="2023-08-21T14:42:35.584" v="125"/>
          <ac:spMkLst>
            <pc:docMk/>
            <pc:sldMk cId="3228313521" sldId="257"/>
            <ac:spMk id="11" creationId="{32E87954-B198-1093-B380-D60E5F71FC79}"/>
          </ac:spMkLst>
        </pc:spChg>
        <pc:picChg chg="add mod">
          <ac:chgData name="Lorna Crouch" userId="10d434dc-9336-44ad-9173-5bf196c98237" providerId="ADAL" clId="{430F3F0E-B0E2-489B-B06A-E0E0BD425C5A}" dt="2023-08-21T14:34:54.340" v="9"/>
          <ac:picMkLst>
            <pc:docMk/>
            <pc:sldMk cId="3228313521" sldId="257"/>
            <ac:picMk id="5" creationId="{9E582951-74B0-2196-B533-BC101437BF39}"/>
          </ac:picMkLst>
        </pc:picChg>
        <pc:picChg chg="add mod modCrop">
          <ac:chgData name="Lorna Crouch" userId="10d434dc-9336-44ad-9173-5bf196c98237" providerId="ADAL" clId="{430F3F0E-B0E2-489B-B06A-E0E0BD425C5A}" dt="2023-08-21T14:42:12.429" v="124" actId="1076"/>
          <ac:picMkLst>
            <pc:docMk/>
            <pc:sldMk cId="3228313521" sldId="257"/>
            <ac:picMk id="6" creationId="{C2D914E8-A938-6BA6-F159-05B9481F322F}"/>
          </ac:picMkLst>
        </pc:picChg>
        <pc:picChg chg="add mod">
          <ac:chgData name="Lorna Crouch" userId="10d434dc-9336-44ad-9173-5bf196c98237" providerId="ADAL" clId="{430F3F0E-B0E2-489B-B06A-E0E0BD425C5A}" dt="2023-08-21T14:34:54.340" v="9"/>
          <ac:picMkLst>
            <pc:docMk/>
            <pc:sldMk cId="3228313521" sldId="257"/>
            <ac:picMk id="7" creationId="{BFA2B4FC-07C2-994D-D9EB-D089E8BE0A58}"/>
          </ac:picMkLst>
        </pc:picChg>
        <pc:picChg chg="add mod modCrop">
          <ac:chgData name="Lorna Crouch" userId="10d434dc-9336-44ad-9173-5bf196c98237" providerId="ADAL" clId="{430F3F0E-B0E2-489B-B06A-E0E0BD425C5A}" dt="2023-08-21T14:42:06.795" v="122" actId="1076"/>
          <ac:picMkLst>
            <pc:docMk/>
            <pc:sldMk cId="3228313521" sldId="257"/>
            <ac:picMk id="8" creationId="{48E94494-8ACA-A7CE-688D-F5A66A8E1B7D}"/>
          </ac:picMkLst>
        </pc:picChg>
      </pc:sldChg>
      <pc:sldChg chg="addSp modSp mod">
        <pc:chgData name="Lorna Crouch" userId="10d434dc-9336-44ad-9173-5bf196c98237" providerId="ADAL" clId="{430F3F0E-B0E2-489B-B06A-E0E0BD425C5A}" dt="2023-08-21T14:44:22.819" v="145" actId="1076"/>
        <pc:sldMkLst>
          <pc:docMk/>
          <pc:sldMk cId="2342402899" sldId="258"/>
        </pc:sldMkLst>
        <pc:spChg chg="add mod">
          <ac:chgData name="Lorna Crouch" userId="10d434dc-9336-44ad-9173-5bf196c98237" providerId="ADAL" clId="{430F3F0E-B0E2-489B-B06A-E0E0BD425C5A}" dt="2023-08-21T14:34:58.459" v="10"/>
          <ac:spMkLst>
            <pc:docMk/>
            <pc:sldMk cId="2342402899" sldId="258"/>
            <ac:spMk id="4" creationId="{D45BE39B-EFD9-E964-27E4-D545A91557FA}"/>
          </ac:spMkLst>
        </pc:spChg>
        <pc:spChg chg="add mod">
          <ac:chgData name="Lorna Crouch" userId="10d434dc-9336-44ad-9173-5bf196c98237" providerId="ADAL" clId="{430F3F0E-B0E2-489B-B06A-E0E0BD425C5A}" dt="2023-08-21T14:44:22.819" v="145" actId="1076"/>
          <ac:spMkLst>
            <pc:docMk/>
            <pc:sldMk cId="2342402899" sldId="258"/>
            <ac:spMk id="9" creationId="{3286E664-31B8-8AA6-7349-E5FB9DC43681}"/>
          </ac:spMkLst>
        </pc:spChg>
        <pc:spChg chg="add mod">
          <ac:chgData name="Lorna Crouch" userId="10d434dc-9336-44ad-9173-5bf196c98237" providerId="ADAL" clId="{430F3F0E-B0E2-489B-B06A-E0E0BD425C5A}" dt="2023-08-21T14:44:17.849" v="144"/>
          <ac:spMkLst>
            <pc:docMk/>
            <pc:sldMk cId="2342402899" sldId="258"/>
            <ac:spMk id="10" creationId="{4B038820-ADFC-90B7-B310-622D09B4DBCE}"/>
          </ac:spMkLst>
        </pc:spChg>
        <pc:spChg chg="add mod">
          <ac:chgData name="Lorna Crouch" userId="10d434dc-9336-44ad-9173-5bf196c98237" providerId="ADAL" clId="{430F3F0E-B0E2-489B-B06A-E0E0BD425C5A}" dt="2023-08-21T14:44:17.849" v="144"/>
          <ac:spMkLst>
            <pc:docMk/>
            <pc:sldMk cId="2342402899" sldId="258"/>
            <ac:spMk id="11" creationId="{75CAA5A9-2875-8F40-A6D1-E8AA17B25865}"/>
          </ac:spMkLst>
        </pc:spChg>
        <pc:picChg chg="add mod">
          <ac:chgData name="Lorna Crouch" userId="10d434dc-9336-44ad-9173-5bf196c98237" providerId="ADAL" clId="{430F3F0E-B0E2-489B-B06A-E0E0BD425C5A}" dt="2023-08-21T14:34:58.459" v="10"/>
          <ac:picMkLst>
            <pc:docMk/>
            <pc:sldMk cId="2342402899" sldId="258"/>
            <ac:picMk id="5" creationId="{CBEA6BDB-0CC8-F773-5019-B8E323977B83}"/>
          </ac:picMkLst>
        </pc:picChg>
        <pc:picChg chg="add mod modCrop">
          <ac:chgData name="Lorna Crouch" userId="10d434dc-9336-44ad-9173-5bf196c98237" providerId="ADAL" clId="{430F3F0E-B0E2-489B-B06A-E0E0BD425C5A}" dt="2023-08-21T14:44:00.229" v="137" actId="1076"/>
          <ac:picMkLst>
            <pc:docMk/>
            <pc:sldMk cId="2342402899" sldId="258"/>
            <ac:picMk id="6" creationId="{777954B5-D158-4E92-5C47-08F9CD34B8E5}"/>
          </ac:picMkLst>
        </pc:picChg>
        <pc:picChg chg="add mod">
          <ac:chgData name="Lorna Crouch" userId="10d434dc-9336-44ad-9173-5bf196c98237" providerId="ADAL" clId="{430F3F0E-B0E2-489B-B06A-E0E0BD425C5A}" dt="2023-08-21T14:34:58.459" v="10"/>
          <ac:picMkLst>
            <pc:docMk/>
            <pc:sldMk cId="2342402899" sldId="258"/>
            <ac:picMk id="7" creationId="{CF5ADE96-A130-1E7C-8545-C288123913B3}"/>
          </ac:picMkLst>
        </pc:picChg>
        <pc:picChg chg="add mod modCrop">
          <ac:chgData name="Lorna Crouch" userId="10d434dc-9336-44ad-9173-5bf196c98237" providerId="ADAL" clId="{430F3F0E-B0E2-489B-B06A-E0E0BD425C5A}" dt="2023-08-21T14:44:14.969" v="143" actId="1076"/>
          <ac:picMkLst>
            <pc:docMk/>
            <pc:sldMk cId="2342402899" sldId="258"/>
            <ac:picMk id="8" creationId="{A1CAB368-33C5-553F-9992-50F756C3EDFF}"/>
          </ac:picMkLst>
        </pc:picChg>
      </pc:sldChg>
      <pc:sldChg chg="addSp modSp mod">
        <pc:chgData name="Lorna Crouch" userId="10d434dc-9336-44ad-9173-5bf196c98237" providerId="ADAL" clId="{430F3F0E-B0E2-489B-B06A-E0E0BD425C5A}" dt="2023-08-21T14:48:23.139" v="182" actId="1076"/>
        <pc:sldMkLst>
          <pc:docMk/>
          <pc:sldMk cId="21105967" sldId="259"/>
        </pc:sldMkLst>
        <pc:spChg chg="add mod">
          <ac:chgData name="Lorna Crouch" userId="10d434dc-9336-44ad-9173-5bf196c98237" providerId="ADAL" clId="{430F3F0E-B0E2-489B-B06A-E0E0BD425C5A}" dt="2023-08-21T14:35:01.551" v="11"/>
          <ac:spMkLst>
            <pc:docMk/>
            <pc:sldMk cId="21105967" sldId="259"/>
            <ac:spMk id="4" creationId="{47E68097-A60A-DE31-735F-C48B43DB3C4B}"/>
          </ac:spMkLst>
        </pc:spChg>
        <pc:spChg chg="add mod">
          <ac:chgData name="Lorna Crouch" userId="10d434dc-9336-44ad-9173-5bf196c98237" providerId="ADAL" clId="{430F3F0E-B0E2-489B-B06A-E0E0BD425C5A}" dt="2023-08-21T14:48:07.622" v="175" actId="1076"/>
          <ac:spMkLst>
            <pc:docMk/>
            <pc:sldMk cId="21105967" sldId="259"/>
            <ac:spMk id="10" creationId="{E1290EFC-D40F-05CE-E8F0-5A9C9585878A}"/>
          </ac:spMkLst>
        </pc:spChg>
        <pc:spChg chg="add mod">
          <ac:chgData name="Lorna Crouch" userId="10d434dc-9336-44ad-9173-5bf196c98237" providerId="ADAL" clId="{430F3F0E-B0E2-489B-B06A-E0E0BD425C5A}" dt="2023-08-21T14:48:02.622" v="174"/>
          <ac:spMkLst>
            <pc:docMk/>
            <pc:sldMk cId="21105967" sldId="259"/>
            <ac:spMk id="11" creationId="{18AB8ED8-9FC2-3050-640A-E97EF986F627}"/>
          </ac:spMkLst>
        </pc:spChg>
        <pc:spChg chg="add mod">
          <ac:chgData name="Lorna Crouch" userId="10d434dc-9336-44ad-9173-5bf196c98237" providerId="ADAL" clId="{430F3F0E-B0E2-489B-B06A-E0E0BD425C5A}" dt="2023-08-21T14:48:02.622" v="174"/>
          <ac:spMkLst>
            <pc:docMk/>
            <pc:sldMk cId="21105967" sldId="259"/>
            <ac:spMk id="12" creationId="{EF85870F-6638-527B-1292-D8A4BA2980AF}"/>
          </ac:spMkLst>
        </pc:spChg>
        <pc:picChg chg="add mod">
          <ac:chgData name="Lorna Crouch" userId="10d434dc-9336-44ad-9173-5bf196c98237" providerId="ADAL" clId="{430F3F0E-B0E2-489B-B06A-E0E0BD425C5A}" dt="2023-08-21T14:35:01.551" v="11"/>
          <ac:picMkLst>
            <pc:docMk/>
            <pc:sldMk cId="21105967" sldId="259"/>
            <ac:picMk id="5" creationId="{7110E7BD-7EA1-DDC3-6C46-F967B4DBB60B}"/>
          </ac:picMkLst>
        </pc:picChg>
        <pc:picChg chg="add mod ord modCrop">
          <ac:chgData name="Lorna Crouch" userId="10d434dc-9336-44ad-9173-5bf196c98237" providerId="ADAL" clId="{430F3F0E-B0E2-489B-B06A-E0E0BD425C5A}" dt="2023-08-21T14:48:23.139" v="182" actId="1076"/>
          <ac:picMkLst>
            <pc:docMk/>
            <pc:sldMk cId="21105967" sldId="259"/>
            <ac:picMk id="6" creationId="{B091E67D-7B16-C9C4-D59B-D8BF64D88910}"/>
          </ac:picMkLst>
        </pc:picChg>
        <pc:picChg chg="add mod">
          <ac:chgData name="Lorna Crouch" userId="10d434dc-9336-44ad-9173-5bf196c98237" providerId="ADAL" clId="{430F3F0E-B0E2-489B-B06A-E0E0BD425C5A}" dt="2023-08-21T14:35:01.551" v="11"/>
          <ac:picMkLst>
            <pc:docMk/>
            <pc:sldMk cId="21105967" sldId="259"/>
            <ac:picMk id="7" creationId="{2590BD3D-3669-91DD-2442-645CB4D2B79F}"/>
          </ac:picMkLst>
        </pc:picChg>
        <pc:picChg chg="add mod modCrop">
          <ac:chgData name="Lorna Crouch" userId="10d434dc-9336-44ad-9173-5bf196c98237" providerId="ADAL" clId="{430F3F0E-B0E2-489B-B06A-E0E0BD425C5A}" dt="2023-08-21T14:47:16.899" v="173" actId="1076"/>
          <ac:picMkLst>
            <pc:docMk/>
            <pc:sldMk cId="21105967" sldId="259"/>
            <ac:picMk id="8" creationId="{4EE3CBB6-39AA-11A2-F048-4E4E6FCDBA34}"/>
          </ac:picMkLst>
        </pc:picChg>
        <pc:picChg chg="add mod modCrop">
          <ac:chgData name="Lorna Crouch" userId="10d434dc-9336-44ad-9173-5bf196c98237" providerId="ADAL" clId="{430F3F0E-B0E2-489B-B06A-E0E0BD425C5A}" dt="2023-08-21T14:48:14.649" v="179" actId="14100"/>
          <ac:picMkLst>
            <pc:docMk/>
            <pc:sldMk cId="21105967" sldId="259"/>
            <ac:picMk id="9" creationId="{32032CBD-8846-4DFA-FD42-01CAD32DD2F4}"/>
          </ac:picMkLst>
        </pc:picChg>
      </pc:sldChg>
      <pc:sldChg chg="addSp modSp mod">
        <pc:chgData name="Lorna Crouch" userId="10d434dc-9336-44ad-9173-5bf196c98237" providerId="ADAL" clId="{430F3F0E-B0E2-489B-B06A-E0E0BD425C5A}" dt="2023-08-21T14:54:27.029" v="227" actId="14100"/>
        <pc:sldMkLst>
          <pc:docMk/>
          <pc:sldMk cId="831040885" sldId="260"/>
        </pc:sldMkLst>
        <pc:spChg chg="add mod">
          <ac:chgData name="Lorna Crouch" userId="10d434dc-9336-44ad-9173-5bf196c98237" providerId="ADAL" clId="{430F3F0E-B0E2-489B-B06A-E0E0BD425C5A}" dt="2023-08-21T14:35:04.889" v="12"/>
          <ac:spMkLst>
            <pc:docMk/>
            <pc:sldMk cId="831040885" sldId="260"/>
            <ac:spMk id="4" creationId="{1F24F734-BE05-3AA9-8866-3976046B9912}"/>
          </ac:spMkLst>
        </pc:spChg>
        <pc:spChg chg="add mod">
          <ac:chgData name="Lorna Crouch" userId="10d434dc-9336-44ad-9173-5bf196c98237" providerId="ADAL" clId="{430F3F0E-B0E2-489B-B06A-E0E0BD425C5A}" dt="2023-08-21T14:54:04.175" v="226"/>
          <ac:spMkLst>
            <pc:docMk/>
            <pc:sldMk cId="831040885" sldId="260"/>
            <ac:spMk id="11" creationId="{FC7B6345-AFC2-589F-4CBA-5F52C4F030C2}"/>
          </ac:spMkLst>
        </pc:spChg>
        <pc:spChg chg="add mod">
          <ac:chgData name="Lorna Crouch" userId="10d434dc-9336-44ad-9173-5bf196c98237" providerId="ADAL" clId="{430F3F0E-B0E2-489B-B06A-E0E0BD425C5A}" dt="2023-08-21T14:54:04.175" v="226"/>
          <ac:spMkLst>
            <pc:docMk/>
            <pc:sldMk cId="831040885" sldId="260"/>
            <ac:spMk id="12" creationId="{708C8420-5EA5-4128-76F8-9DDB6BC38DE6}"/>
          </ac:spMkLst>
        </pc:spChg>
        <pc:spChg chg="add mod">
          <ac:chgData name="Lorna Crouch" userId="10d434dc-9336-44ad-9173-5bf196c98237" providerId="ADAL" clId="{430F3F0E-B0E2-489B-B06A-E0E0BD425C5A}" dt="2023-08-21T14:54:04.175" v="226"/>
          <ac:spMkLst>
            <pc:docMk/>
            <pc:sldMk cId="831040885" sldId="260"/>
            <ac:spMk id="13" creationId="{B8B0CB11-4F3D-F8D7-75F1-F71E999D942E}"/>
          </ac:spMkLst>
        </pc:spChg>
        <pc:picChg chg="add mod">
          <ac:chgData name="Lorna Crouch" userId="10d434dc-9336-44ad-9173-5bf196c98237" providerId="ADAL" clId="{430F3F0E-B0E2-489B-B06A-E0E0BD425C5A}" dt="2023-08-21T14:35:04.889" v="12"/>
          <ac:picMkLst>
            <pc:docMk/>
            <pc:sldMk cId="831040885" sldId="260"/>
            <ac:picMk id="5" creationId="{DD99E6AA-50B9-D5E8-AEE4-A2567AE98392}"/>
          </ac:picMkLst>
        </pc:picChg>
        <pc:picChg chg="add mod ord modCrop">
          <ac:chgData name="Lorna Crouch" userId="10d434dc-9336-44ad-9173-5bf196c98237" providerId="ADAL" clId="{430F3F0E-B0E2-489B-B06A-E0E0BD425C5A}" dt="2023-08-21T14:54:27.029" v="227" actId="14100"/>
          <ac:picMkLst>
            <pc:docMk/>
            <pc:sldMk cId="831040885" sldId="260"/>
            <ac:picMk id="6" creationId="{24DB48C8-AD6A-0B91-E159-EE0B27487875}"/>
          </ac:picMkLst>
        </pc:picChg>
        <pc:picChg chg="add mod">
          <ac:chgData name="Lorna Crouch" userId="10d434dc-9336-44ad-9173-5bf196c98237" providerId="ADAL" clId="{430F3F0E-B0E2-489B-B06A-E0E0BD425C5A}" dt="2023-08-21T14:35:04.889" v="12"/>
          <ac:picMkLst>
            <pc:docMk/>
            <pc:sldMk cId="831040885" sldId="260"/>
            <ac:picMk id="7" creationId="{8B2CDD94-7E38-2432-2FF9-F954A80E98AF}"/>
          </ac:picMkLst>
        </pc:picChg>
        <pc:picChg chg="add mod modCrop">
          <ac:chgData name="Lorna Crouch" userId="10d434dc-9336-44ad-9173-5bf196c98237" providerId="ADAL" clId="{430F3F0E-B0E2-489B-B06A-E0E0BD425C5A}" dt="2023-08-21T14:53:48.270" v="225" actId="14100"/>
          <ac:picMkLst>
            <pc:docMk/>
            <pc:sldMk cId="831040885" sldId="260"/>
            <ac:picMk id="8" creationId="{5D400E90-3B7B-A040-EA59-E312C8BAF192}"/>
          </ac:picMkLst>
        </pc:picChg>
        <pc:picChg chg="add mod ord modCrop">
          <ac:chgData name="Lorna Crouch" userId="10d434dc-9336-44ad-9173-5bf196c98237" providerId="ADAL" clId="{430F3F0E-B0E2-489B-B06A-E0E0BD425C5A}" dt="2023-08-21T14:53:22.274" v="224" actId="1076"/>
          <ac:picMkLst>
            <pc:docMk/>
            <pc:sldMk cId="831040885" sldId="260"/>
            <ac:picMk id="9" creationId="{6A7E752D-47DF-75A9-63B6-972847D87A2D}"/>
          </ac:picMkLst>
        </pc:picChg>
        <pc:picChg chg="add mod ord modCrop">
          <ac:chgData name="Lorna Crouch" userId="10d434dc-9336-44ad-9173-5bf196c98237" providerId="ADAL" clId="{430F3F0E-B0E2-489B-B06A-E0E0BD425C5A}" dt="2023-08-21T14:53:15.409" v="222" actId="1076"/>
          <ac:picMkLst>
            <pc:docMk/>
            <pc:sldMk cId="831040885" sldId="260"/>
            <ac:picMk id="10" creationId="{CFFB18D9-92A3-24D6-7416-3DF9EAC0141C}"/>
          </ac:picMkLst>
        </pc:picChg>
      </pc:sldChg>
      <pc:sldChg chg="addSp modSp mod">
        <pc:chgData name="Lorna Crouch" userId="10d434dc-9336-44ad-9173-5bf196c98237" providerId="ADAL" clId="{430F3F0E-B0E2-489B-B06A-E0E0BD425C5A}" dt="2023-08-21T14:59:17.311" v="274" actId="1076"/>
        <pc:sldMkLst>
          <pc:docMk/>
          <pc:sldMk cId="1470418304" sldId="261"/>
        </pc:sldMkLst>
        <pc:spChg chg="add mod">
          <ac:chgData name="Lorna Crouch" userId="10d434dc-9336-44ad-9173-5bf196c98237" providerId="ADAL" clId="{430F3F0E-B0E2-489B-B06A-E0E0BD425C5A}" dt="2023-08-21T14:35:17.890" v="13"/>
          <ac:spMkLst>
            <pc:docMk/>
            <pc:sldMk cId="1470418304" sldId="261"/>
            <ac:spMk id="4" creationId="{D7CF3C14-98B6-40AC-BE64-B029F1B86272}"/>
          </ac:spMkLst>
        </pc:spChg>
        <pc:spChg chg="add mod">
          <ac:chgData name="Lorna Crouch" userId="10d434dc-9336-44ad-9173-5bf196c98237" providerId="ADAL" clId="{430F3F0E-B0E2-489B-B06A-E0E0BD425C5A}" dt="2023-08-21T14:56:46.709" v="245" actId="1076"/>
          <ac:spMkLst>
            <pc:docMk/>
            <pc:sldMk cId="1470418304" sldId="261"/>
            <ac:spMk id="9" creationId="{97EC9FA4-08CC-D5F9-BEBB-747F819668F7}"/>
          </ac:spMkLst>
        </pc:spChg>
        <pc:spChg chg="add mod">
          <ac:chgData name="Lorna Crouch" userId="10d434dc-9336-44ad-9173-5bf196c98237" providerId="ADAL" clId="{430F3F0E-B0E2-489B-B06A-E0E0BD425C5A}" dt="2023-08-21T14:56:39.384" v="244"/>
          <ac:spMkLst>
            <pc:docMk/>
            <pc:sldMk cId="1470418304" sldId="261"/>
            <ac:spMk id="10" creationId="{6E154262-9A69-6909-4F4F-873654073573}"/>
          </ac:spMkLst>
        </pc:spChg>
        <pc:spChg chg="add mod">
          <ac:chgData name="Lorna Crouch" userId="10d434dc-9336-44ad-9173-5bf196c98237" providerId="ADAL" clId="{430F3F0E-B0E2-489B-B06A-E0E0BD425C5A}" dt="2023-08-21T14:56:39.384" v="244"/>
          <ac:spMkLst>
            <pc:docMk/>
            <pc:sldMk cId="1470418304" sldId="261"/>
            <ac:spMk id="11" creationId="{3082A7DE-9ADE-C5A3-5052-CDF2C3D1371A}"/>
          </ac:spMkLst>
        </pc:spChg>
        <pc:picChg chg="add mod">
          <ac:chgData name="Lorna Crouch" userId="10d434dc-9336-44ad-9173-5bf196c98237" providerId="ADAL" clId="{430F3F0E-B0E2-489B-B06A-E0E0BD425C5A}" dt="2023-08-21T14:35:17.890" v="13"/>
          <ac:picMkLst>
            <pc:docMk/>
            <pc:sldMk cId="1470418304" sldId="261"/>
            <ac:picMk id="5" creationId="{160BA951-E31F-F7FF-CF01-753D9E0BE9E3}"/>
          </ac:picMkLst>
        </pc:picChg>
        <pc:picChg chg="add mod modCrop">
          <ac:chgData name="Lorna Crouch" userId="10d434dc-9336-44ad-9173-5bf196c98237" providerId="ADAL" clId="{430F3F0E-B0E2-489B-B06A-E0E0BD425C5A}" dt="2023-08-21T14:59:14.769" v="273" actId="1076"/>
          <ac:picMkLst>
            <pc:docMk/>
            <pc:sldMk cId="1470418304" sldId="261"/>
            <ac:picMk id="6" creationId="{08765437-F377-AB86-6056-24CAB3AA2D73}"/>
          </ac:picMkLst>
        </pc:picChg>
        <pc:picChg chg="add mod">
          <ac:chgData name="Lorna Crouch" userId="10d434dc-9336-44ad-9173-5bf196c98237" providerId="ADAL" clId="{430F3F0E-B0E2-489B-B06A-E0E0BD425C5A}" dt="2023-08-21T14:35:17.890" v="13"/>
          <ac:picMkLst>
            <pc:docMk/>
            <pc:sldMk cId="1470418304" sldId="261"/>
            <ac:picMk id="7" creationId="{0CC0A93B-E0B5-8A45-D798-8F5868F9E751}"/>
          </ac:picMkLst>
        </pc:picChg>
        <pc:picChg chg="add mod modCrop">
          <ac:chgData name="Lorna Crouch" userId="10d434dc-9336-44ad-9173-5bf196c98237" providerId="ADAL" clId="{430F3F0E-B0E2-489B-B06A-E0E0BD425C5A}" dt="2023-08-21T14:59:17.311" v="274" actId="1076"/>
          <ac:picMkLst>
            <pc:docMk/>
            <pc:sldMk cId="1470418304" sldId="261"/>
            <ac:picMk id="8" creationId="{3C3A8B04-3C5B-8978-8F6F-12A743117952}"/>
          </ac:picMkLst>
        </pc:picChg>
        <pc:picChg chg="add mod modCrop">
          <ac:chgData name="Lorna Crouch" userId="10d434dc-9336-44ad-9173-5bf196c98237" providerId="ADAL" clId="{430F3F0E-B0E2-489B-B06A-E0E0BD425C5A}" dt="2023-08-21T14:59:02.199" v="269" actId="14100"/>
          <ac:picMkLst>
            <pc:docMk/>
            <pc:sldMk cId="1470418304" sldId="261"/>
            <ac:picMk id="13" creationId="{55E0686A-97C3-A861-AC8D-F5FE88F17510}"/>
          </ac:picMkLst>
        </pc:picChg>
      </pc:sldChg>
      <pc:sldChg chg="del">
        <pc:chgData name="Lorna Crouch" userId="10d434dc-9336-44ad-9173-5bf196c98237" providerId="ADAL" clId="{430F3F0E-B0E2-489B-B06A-E0E0BD425C5A}" dt="2023-08-21T14:59:44.369" v="275" actId="47"/>
        <pc:sldMkLst>
          <pc:docMk/>
          <pc:sldMk cId="190391843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C8B5-F03C-CD6F-94AC-B018F05AA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8C135-71A9-B2C9-6D47-6E90C9395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CDEC-6E10-23A2-157D-5678E335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83A7B-DABF-D7EF-3C07-6EC04A89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15C3C-EB57-7214-6140-C2A82BDB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9183-EA89-A436-9160-EBDD6621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4A67D-8258-3CAE-004A-2AA88CA0A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2D6D8-CB14-9D2B-A9A8-B5EF0116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FCC30-072E-7997-6C9A-F4C32288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409E7-EA47-1A64-F7D8-03742C32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13EC2-911C-D969-07F5-F48857A23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AAB9D-460E-6A82-FF07-079477B48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5C0A-BA95-622C-749F-534E37C1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A2271-0AE0-7E10-CD0D-996B7CA5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14B9-9A67-E69D-4B88-49517CB5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8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2274-1159-3C29-4026-9167FE98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FDA8-3F4E-E820-C688-B673DAD02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4C2DE-7F2E-286B-F762-BC003884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F400A-4FDB-BFD5-C724-53D83E25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08ED-6834-919C-4633-2EFEC86F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57C2-78EB-3BC3-EB48-ECE3E8B0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6F591-5192-A8E5-273A-9C5403247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668F-F7F4-56DE-B807-3EA72A79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AD510-536B-C7D7-89D7-C3C14C08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E7A1-4BC8-721D-58D6-EBC3E84E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DA16-9640-FA9A-D70E-D4EB51F3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21E9-3A44-EBE4-51C1-5FEBAAA77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2F7D3-C9E4-AC9D-8974-3C6B783B6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AF360-8A78-FAF1-59FF-5C3D8497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F26B2-F492-1844-47CB-E911007B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2E460-3D8D-EA95-8AA8-D5B09A15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1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BBEA-4790-F932-1354-20AA0997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20629-F0BA-4099-C124-6FD2BE0E4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2D648-A102-B4F2-226A-CCCF9EBFB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5F1CD-9752-DDA3-8BE1-15BE881E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0E129-498A-73F8-80C4-24E1331E2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FB9CC-5B02-943A-010B-FDCA111F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92A4A-09BA-5170-173E-06853CB8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EC9F-A9B9-7C92-1F12-FB67F0DB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38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6325-4475-CD92-929C-8A146594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6D77-745F-BEFD-FCCF-0E70CEA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34885-63D4-6D7B-D661-F538E295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1BFDA-8B7A-08DC-2277-14EF6BD4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82978-D6A2-DC12-C3EA-78E97F0A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CB3DB-B468-CE20-1E4E-45935BE6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F650-9B4E-BC81-77ED-D3951D3A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3139-EB93-4B46-88D3-E66A0FEA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30F5-791E-C1A3-E91D-FCCB2DB2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51035-2569-353A-8C4A-9E76076A6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29B3B-7FBB-22D0-684E-878C59F4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D18CE-A0E3-5B59-76D3-130C86B2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13A32-98B0-1863-7B19-5C1169FE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0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5988-6BB7-B104-9CD3-B13C1022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D3CEE-4C8D-D3EE-AEB2-FE1D7E634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136CD-3E76-A457-9317-DE9A47663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3851C-88B2-3B5D-E850-F0D6929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74C75-DCAD-0CD3-EC86-6E889BF0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70BC6-7F95-0EB0-12FF-5C6B6354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7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1FE5B-43C9-8073-3E93-43F89588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B7057-1F2E-1878-8F56-AEFE9A30B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D6ACD-6DC2-5BA3-781F-743ADEA45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BC9A-9EC9-4794-90AC-5A53D67DEB69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88E58-7968-2D12-5303-08CBFA859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36EF-D451-6293-17B7-1D934C4C2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5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649D53-C188-EE16-2164-5450FC1783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5BD46EC-1ACA-3B11-0DA6-53335D3AD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41243" cy="1887523"/>
          </a:xfrm>
          <a:prstGeom prst="rect">
            <a:avLst/>
          </a:prstGeom>
        </p:spPr>
      </p:pic>
      <p:pic>
        <p:nvPicPr>
          <p:cNvPr id="8" name="Picture 7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B8A8B1AD-DC7F-2694-B371-41977F1AC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4" t="51976" r="20581" b="1874"/>
          <a:stretch/>
        </p:blipFill>
        <p:spPr>
          <a:xfrm>
            <a:off x="1224366" y="2357740"/>
            <a:ext cx="2128624" cy="3176285"/>
          </a:xfrm>
          <a:prstGeom prst="rect">
            <a:avLst/>
          </a:prstGeom>
        </p:spPr>
      </p:pic>
      <p:pic>
        <p:nvPicPr>
          <p:cNvPr id="10" name="Picture 9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3210361A-3A55-8FC9-AC6C-A08DEDE47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90" y="5195584"/>
            <a:ext cx="7714504" cy="1524003"/>
          </a:xfrm>
          <a:prstGeom prst="rect">
            <a:avLst/>
          </a:prstGeom>
        </p:spPr>
      </p:pic>
      <p:pic>
        <p:nvPicPr>
          <p:cNvPr id="12" name="Picture 11" descr="A group of white speech bubbles&#10;&#10;Description automatically generated">
            <a:extLst>
              <a:ext uri="{FF2B5EF4-FFF2-40B4-BE49-F238E27FC236}">
                <a16:creationId xmlns:a16="http://schemas.microsoft.com/office/drawing/2014/main" id="{01F6AE8D-B818-EA6F-1A32-312BAF33BA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0" b="65789"/>
          <a:stretch/>
        </p:blipFill>
        <p:spPr>
          <a:xfrm>
            <a:off x="3367491" y="0"/>
            <a:ext cx="8824510" cy="5534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1027F0-A92B-EEDE-3F62-E3966131CC77}"/>
              </a:ext>
            </a:extLst>
          </p:cNvPr>
          <p:cNvSpPr txBox="1"/>
          <p:nvPr/>
        </p:nvSpPr>
        <p:spPr>
          <a:xfrm>
            <a:off x="4933950" y="2776537"/>
            <a:ext cx="51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Write your own quote or information here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871964-BCF4-C142-55DC-0F79F852A93F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0E531-CB2F-857C-3CEB-25BEF432BC98}"/>
              </a:ext>
            </a:extLst>
          </p:cNvPr>
          <p:cNvSpPr txBox="1"/>
          <p:nvPr/>
        </p:nvSpPr>
        <p:spPr>
          <a:xfrm>
            <a:off x="604021" y="5699015"/>
            <a:ext cx="129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Add your </a:t>
            </a:r>
          </a:p>
          <a:p>
            <a:r>
              <a:rPr lang="en-US" dirty="0">
                <a:latin typeface="Comic Sans MS" panose="030F0702030302020204" pitchFamily="66" charset="0"/>
              </a:rPr>
              <a:t>logo here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2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B3A008-2E00-9EFC-BD09-04B1FC3D9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E582951-74B0-2196-B533-BC101437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41243" cy="1887523"/>
          </a:xfrm>
          <a:prstGeom prst="rect">
            <a:avLst/>
          </a:prstGeom>
        </p:spPr>
      </p:pic>
      <p:pic>
        <p:nvPicPr>
          <p:cNvPr id="6" name="Picture 5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C2D914E8-A938-6BA6-F159-05B9481F3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5" t="58266" r="1050" b="3475"/>
          <a:stretch/>
        </p:blipFill>
        <p:spPr>
          <a:xfrm>
            <a:off x="1131182" y="1992840"/>
            <a:ext cx="2081782" cy="3202744"/>
          </a:xfrm>
          <a:prstGeom prst="rect">
            <a:avLst/>
          </a:prstGeom>
        </p:spPr>
      </p:pic>
      <p:pic>
        <p:nvPicPr>
          <p:cNvPr id="7" name="Picture 6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BFA2B4FC-07C2-994D-D9EB-D089E8BE0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90" y="5195584"/>
            <a:ext cx="7714504" cy="1524003"/>
          </a:xfrm>
          <a:prstGeom prst="rect">
            <a:avLst/>
          </a:prstGeom>
        </p:spPr>
      </p:pic>
      <p:pic>
        <p:nvPicPr>
          <p:cNvPr id="8" name="Picture 7" descr="A group of white speech bubbles&#10;&#10;Description automatically generated">
            <a:extLst>
              <a:ext uri="{FF2B5EF4-FFF2-40B4-BE49-F238E27FC236}">
                <a16:creationId xmlns:a16="http://schemas.microsoft.com/office/drawing/2014/main" id="{48E94494-8ACA-A7CE-688D-F5A66A8E1B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31990" r="78831" b="39538"/>
          <a:stretch/>
        </p:blipFill>
        <p:spPr>
          <a:xfrm flipH="1">
            <a:off x="3589770" y="0"/>
            <a:ext cx="7981967" cy="6014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F29C-6EF7-0EB6-277C-697CC5FC6ADF}"/>
              </a:ext>
            </a:extLst>
          </p:cNvPr>
          <p:cNvSpPr txBox="1"/>
          <p:nvPr/>
        </p:nvSpPr>
        <p:spPr>
          <a:xfrm>
            <a:off x="5114925" y="2413126"/>
            <a:ext cx="51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Write your own quote or information here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76C69-A58D-D841-472D-17825C111756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87954-B198-1093-B380-D60E5F71FC79}"/>
              </a:ext>
            </a:extLst>
          </p:cNvPr>
          <p:cNvSpPr txBox="1"/>
          <p:nvPr/>
        </p:nvSpPr>
        <p:spPr>
          <a:xfrm>
            <a:off x="604021" y="5699015"/>
            <a:ext cx="129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Add your </a:t>
            </a:r>
          </a:p>
          <a:p>
            <a:r>
              <a:rPr lang="en-US" dirty="0">
                <a:latin typeface="Comic Sans MS" panose="030F0702030302020204" pitchFamily="66" charset="0"/>
              </a:rPr>
              <a:t>logo here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1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5BE39B-EFD9-E964-27E4-D545A91557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BEA6BDB-0CC8-F773-5019-B8E323977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41243" cy="1887523"/>
          </a:xfrm>
          <a:prstGeom prst="rect">
            <a:avLst/>
          </a:prstGeom>
        </p:spPr>
      </p:pic>
      <p:pic>
        <p:nvPicPr>
          <p:cNvPr id="6" name="Picture 5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777954B5-D158-4E92-5C47-08F9CD34B8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7" r="22378" b="55915"/>
          <a:stretch/>
        </p:blipFill>
        <p:spPr>
          <a:xfrm>
            <a:off x="1063080" y="1654325"/>
            <a:ext cx="1870620" cy="3316153"/>
          </a:xfrm>
          <a:prstGeom prst="rect">
            <a:avLst/>
          </a:prstGeom>
        </p:spPr>
      </p:pic>
      <p:pic>
        <p:nvPicPr>
          <p:cNvPr id="7" name="Picture 6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CF5ADE96-A130-1E7C-8545-C28812391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90" y="5195584"/>
            <a:ext cx="7714504" cy="1524003"/>
          </a:xfrm>
          <a:prstGeom prst="rect">
            <a:avLst/>
          </a:prstGeom>
        </p:spPr>
      </p:pic>
      <p:pic>
        <p:nvPicPr>
          <p:cNvPr id="8" name="Picture 7" descr="A group of white speech bubbles&#10;&#10;Description automatically generated">
            <a:extLst>
              <a:ext uri="{FF2B5EF4-FFF2-40B4-BE49-F238E27FC236}">
                <a16:creationId xmlns:a16="http://schemas.microsoft.com/office/drawing/2014/main" id="{A1CAB368-33C5-553F-9992-50F756C3ED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1" t="37269" b="28705"/>
          <a:stretch/>
        </p:blipFill>
        <p:spPr>
          <a:xfrm>
            <a:off x="3861258" y="710629"/>
            <a:ext cx="8210726" cy="4966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86E664-31B8-8AA6-7349-E5FB9DC43681}"/>
              </a:ext>
            </a:extLst>
          </p:cNvPr>
          <p:cNvSpPr txBox="1"/>
          <p:nvPr/>
        </p:nvSpPr>
        <p:spPr>
          <a:xfrm>
            <a:off x="5404396" y="2399109"/>
            <a:ext cx="51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Write your own quote or information here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038820-ADFC-90B7-B310-622D09B4DBCE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CAA5A9-2875-8F40-A6D1-E8AA17B25865}"/>
              </a:ext>
            </a:extLst>
          </p:cNvPr>
          <p:cNvSpPr txBox="1"/>
          <p:nvPr/>
        </p:nvSpPr>
        <p:spPr>
          <a:xfrm>
            <a:off x="604021" y="5699015"/>
            <a:ext cx="129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Add your </a:t>
            </a:r>
          </a:p>
          <a:p>
            <a:r>
              <a:rPr lang="en-US" dirty="0">
                <a:latin typeface="Comic Sans MS" panose="030F0702030302020204" pitchFamily="66" charset="0"/>
              </a:rPr>
              <a:t>logo here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0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68097-A60A-DE31-735F-C48B43DB3C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110E7BD-7EA1-DDC3-6C46-F967B4DBB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41243" cy="1887523"/>
          </a:xfrm>
          <a:prstGeom prst="rect">
            <a:avLst/>
          </a:prstGeom>
        </p:spPr>
      </p:pic>
      <p:pic>
        <p:nvPicPr>
          <p:cNvPr id="7" name="Picture 6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2590BD3D-3669-91DD-2442-645CB4D2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90" y="5195584"/>
            <a:ext cx="7714504" cy="1524003"/>
          </a:xfrm>
          <a:prstGeom prst="rect">
            <a:avLst/>
          </a:prstGeom>
        </p:spPr>
      </p:pic>
      <p:pic>
        <p:nvPicPr>
          <p:cNvPr id="8" name="Picture 7" descr="A group of white speech bubbles&#10;&#10;Description automatically generated">
            <a:extLst>
              <a:ext uri="{FF2B5EF4-FFF2-40B4-BE49-F238E27FC236}">
                <a16:creationId xmlns:a16="http://schemas.microsoft.com/office/drawing/2014/main" id="{4EE3CBB6-39AA-11A2-F048-4E4E6FCDBA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t="2405" r="40439" b="66761"/>
          <a:stretch/>
        </p:blipFill>
        <p:spPr>
          <a:xfrm flipH="1">
            <a:off x="3741242" y="349794"/>
            <a:ext cx="8191876" cy="6158412"/>
          </a:xfrm>
          <a:prstGeom prst="rect">
            <a:avLst/>
          </a:prstGeom>
        </p:spPr>
      </p:pic>
      <p:pic>
        <p:nvPicPr>
          <p:cNvPr id="9" name="Picture 8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32032CBD-8846-4DFA-FD42-01CAD32DD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53411" r="68941" b="5539"/>
          <a:stretch/>
        </p:blipFill>
        <p:spPr>
          <a:xfrm>
            <a:off x="935142" y="2476500"/>
            <a:ext cx="1403614" cy="2903169"/>
          </a:xfrm>
          <a:prstGeom prst="rect">
            <a:avLst/>
          </a:prstGeom>
        </p:spPr>
      </p:pic>
      <p:pic>
        <p:nvPicPr>
          <p:cNvPr id="6" name="Picture 5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B091E67D-7B16-C9C4-D59B-D8BF64D889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2" t="50101" r="33530" b="3290"/>
          <a:stretch/>
        </p:blipFill>
        <p:spPr>
          <a:xfrm>
            <a:off x="1735819" y="2047195"/>
            <a:ext cx="2039012" cy="3619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290EFC-D40F-05CE-E8F0-5A9C9585878A}"/>
              </a:ext>
            </a:extLst>
          </p:cNvPr>
          <p:cNvSpPr txBox="1"/>
          <p:nvPr/>
        </p:nvSpPr>
        <p:spPr>
          <a:xfrm>
            <a:off x="5615556" y="2403357"/>
            <a:ext cx="51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Write your own quote or information here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B8ED8-9FC2-3050-640A-E97EF986F627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5870F-6638-527B-1292-D8A4BA2980AF}"/>
              </a:ext>
            </a:extLst>
          </p:cNvPr>
          <p:cNvSpPr txBox="1"/>
          <p:nvPr/>
        </p:nvSpPr>
        <p:spPr>
          <a:xfrm>
            <a:off x="604021" y="5699015"/>
            <a:ext cx="129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Add your </a:t>
            </a:r>
          </a:p>
          <a:p>
            <a:r>
              <a:rPr lang="en-US" dirty="0">
                <a:latin typeface="Comic Sans MS" panose="030F0702030302020204" pitchFamily="66" charset="0"/>
              </a:rPr>
              <a:t>logo here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4F734-BE05-3AA9-8866-3976046B99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D99E6AA-50B9-D5E8-AEE4-A2567AE98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41243" cy="1887523"/>
          </a:xfrm>
          <a:prstGeom prst="rect">
            <a:avLst/>
          </a:prstGeom>
        </p:spPr>
      </p:pic>
      <p:pic>
        <p:nvPicPr>
          <p:cNvPr id="7" name="Picture 6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8B2CDD94-7E38-2432-2FF9-F954A80E9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90" y="5195584"/>
            <a:ext cx="7714504" cy="1524003"/>
          </a:xfrm>
          <a:prstGeom prst="rect">
            <a:avLst/>
          </a:prstGeom>
        </p:spPr>
      </p:pic>
      <p:pic>
        <p:nvPicPr>
          <p:cNvPr id="8" name="Picture 7" descr="A group of white speech bubbles&#10;&#10;Description automatically generated">
            <a:extLst>
              <a:ext uri="{FF2B5EF4-FFF2-40B4-BE49-F238E27FC236}">
                <a16:creationId xmlns:a16="http://schemas.microsoft.com/office/drawing/2014/main" id="{5D400E90-3B7B-A040-EA59-E312C8BAF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1" t="33516" r="38485" b="32743"/>
          <a:stretch/>
        </p:blipFill>
        <p:spPr>
          <a:xfrm flipH="1" flipV="1">
            <a:off x="3741240" y="-257177"/>
            <a:ext cx="8170786" cy="5452760"/>
          </a:xfrm>
          <a:prstGeom prst="rect">
            <a:avLst/>
          </a:prstGeom>
        </p:spPr>
      </p:pic>
      <p:pic>
        <p:nvPicPr>
          <p:cNvPr id="9" name="Picture 8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6A7E752D-47DF-75A9-63B6-972847D87A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5" t="61302" r="11753" b="4265"/>
          <a:stretch/>
        </p:blipFill>
        <p:spPr>
          <a:xfrm>
            <a:off x="760012" y="2399955"/>
            <a:ext cx="1791419" cy="2715411"/>
          </a:xfrm>
          <a:prstGeom prst="rect">
            <a:avLst/>
          </a:prstGeom>
        </p:spPr>
      </p:pic>
      <p:pic>
        <p:nvPicPr>
          <p:cNvPr id="10" name="Picture 9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CFFB18D9-92A3-24D6-7416-3DF9EAC014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6" t="4152" r="11362" b="55197"/>
          <a:stretch/>
        </p:blipFill>
        <p:spPr>
          <a:xfrm>
            <a:off x="1554918" y="2311254"/>
            <a:ext cx="1748883" cy="2804809"/>
          </a:xfrm>
          <a:prstGeom prst="rect">
            <a:avLst/>
          </a:prstGeom>
        </p:spPr>
      </p:pic>
      <p:pic>
        <p:nvPicPr>
          <p:cNvPr id="6" name="Picture 5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24DB48C8-AD6A-0B91-E159-EE0B274878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3" t="63454" r="45348" b="5460"/>
          <a:stretch/>
        </p:blipFill>
        <p:spPr>
          <a:xfrm>
            <a:off x="2551432" y="2994256"/>
            <a:ext cx="1049018" cy="1995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7B6345-AFC2-589F-4CBA-5F52C4F030C2}"/>
              </a:ext>
            </a:extLst>
          </p:cNvPr>
          <p:cNvSpPr txBox="1"/>
          <p:nvPr/>
        </p:nvSpPr>
        <p:spPr>
          <a:xfrm>
            <a:off x="5615556" y="2403357"/>
            <a:ext cx="51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Write your own quote or information here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8C8420-5EA5-4128-76F8-9DDB6BC38DE6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0CB11-4F3D-F8D7-75F1-F71E999D942E}"/>
              </a:ext>
            </a:extLst>
          </p:cNvPr>
          <p:cNvSpPr txBox="1"/>
          <p:nvPr/>
        </p:nvSpPr>
        <p:spPr>
          <a:xfrm>
            <a:off x="604021" y="5699015"/>
            <a:ext cx="129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Add your </a:t>
            </a:r>
          </a:p>
          <a:p>
            <a:r>
              <a:rPr lang="en-US" dirty="0">
                <a:latin typeface="Comic Sans MS" panose="030F0702030302020204" pitchFamily="66" charset="0"/>
              </a:rPr>
              <a:t>logo here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4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F3C14-98B6-40AC-BE64-B029F1B862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7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60BA951-E31F-F7FF-CF01-753D9E0BE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41243" cy="1887523"/>
          </a:xfrm>
          <a:prstGeom prst="rect">
            <a:avLst/>
          </a:prstGeom>
        </p:spPr>
      </p:pic>
      <p:pic>
        <p:nvPicPr>
          <p:cNvPr id="6" name="Picture 5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08765437-F377-AB86-6056-24CAB3AA2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t="59389" r="55660" b="5461"/>
          <a:stretch/>
        </p:blipFill>
        <p:spPr>
          <a:xfrm>
            <a:off x="1992375" y="2989968"/>
            <a:ext cx="2308093" cy="2440930"/>
          </a:xfrm>
          <a:prstGeom prst="rect">
            <a:avLst/>
          </a:prstGeom>
        </p:spPr>
      </p:pic>
      <p:pic>
        <p:nvPicPr>
          <p:cNvPr id="7" name="Picture 6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0CC0A93B-E0B5-8A45-D798-8F5868F9E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90" y="5195584"/>
            <a:ext cx="7714504" cy="1524003"/>
          </a:xfrm>
          <a:prstGeom prst="rect">
            <a:avLst/>
          </a:prstGeom>
        </p:spPr>
      </p:pic>
      <p:pic>
        <p:nvPicPr>
          <p:cNvPr id="8" name="Picture 7" descr="A group of white speech bubbles&#10;&#10;Description automatically generated">
            <a:extLst>
              <a:ext uri="{FF2B5EF4-FFF2-40B4-BE49-F238E27FC236}">
                <a16:creationId xmlns:a16="http://schemas.microsoft.com/office/drawing/2014/main" id="{3C3A8B04-3C5B-8978-8F6F-12A7431179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5" t="-613" r="72775" b="66737"/>
          <a:stretch/>
        </p:blipFill>
        <p:spPr>
          <a:xfrm flipH="1">
            <a:off x="2916400" y="138413"/>
            <a:ext cx="10100443" cy="5507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C9FA4-08CC-D5F9-BEBB-747F819668F7}"/>
              </a:ext>
            </a:extLst>
          </p:cNvPr>
          <p:cNvSpPr txBox="1"/>
          <p:nvPr/>
        </p:nvSpPr>
        <p:spPr>
          <a:xfrm>
            <a:off x="5319517" y="2228460"/>
            <a:ext cx="51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Write your own quote or information here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54262-9A69-6909-4F4F-873654073573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2A7DE-9ADE-C5A3-5052-CDF2C3D1371A}"/>
              </a:ext>
            </a:extLst>
          </p:cNvPr>
          <p:cNvSpPr txBox="1"/>
          <p:nvPr/>
        </p:nvSpPr>
        <p:spPr>
          <a:xfrm>
            <a:off x="604021" y="5699015"/>
            <a:ext cx="129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Add your </a:t>
            </a:r>
          </a:p>
          <a:p>
            <a:r>
              <a:rPr lang="en-US" dirty="0">
                <a:latin typeface="Comic Sans MS" panose="030F0702030302020204" pitchFamily="66" charset="0"/>
              </a:rPr>
              <a:t>logo here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group of people standing and posing&#10;&#10;Description automatically generated">
            <a:extLst>
              <a:ext uri="{FF2B5EF4-FFF2-40B4-BE49-F238E27FC236}">
                <a16:creationId xmlns:a16="http://schemas.microsoft.com/office/drawing/2014/main" id="{55E0686A-97C3-A861-AC8D-F5FE88F17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r="66406" b="55021"/>
          <a:stretch/>
        </p:blipFill>
        <p:spPr>
          <a:xfrm>
            <a:off x="-19356" y="2142999"/>
            <a:ext cx="2939274" cy="31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a7c33f-6ceb-47ca-b5f3-dc296121dd3e">
      <Terms xmlns="http://schemas.microsoft.com/office/infopath/2007/PartnerControls"/>
    </lcf76f155ced4ddcb4097134ff3c332f>
    <TaxCatchAll xmlns="1dbf5afa-48de-4a31-a281-d5404744ca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6C2F4E5533A4382883BAC85B81397" ma:contentTypeVersion="17" ma:contentTypeDescription="Create a new document." ma:contentTypeScope="" ma:versionID="b536d96d46f4e98710411117a87f4891">
  <xsd:schema xmlns:xsd="http://www.w3.org/2001/XMLSchema" xmlns:xs="http://www.w3.org/2001/XMLSchema" xmlns:p="http://schemas.microsoft.com/office/2006/metadata/properties" xmlns:ns2="91a7c33f-6ceb-47ca-b5f3-dc296121dd3e" xmlns:ns3="1130403f-34ba-4c2e-9282-a39355f6d377" xmlns:ns4="1dbf5afa-48de-4a31-a281-d5404744caed" targetNamespace="http://schemas.microsoft.com/office/2006/metadata/properties" ma:root="true" ma:fieldsID="29bf5b93682fb7ed02d9c516eb26fcba" ns2:_="" ns3:_="" ns4:_="">
    <xsd:import namespace="91a7c33f-6ceb-47ca-b5f3-dc296121dd3e"/>
    <xsd:import namespace="1130403f-34ba-4c2e-9282-a39355f6d377"/>
    <xsd:import namespace="1dbf5afa-48de-4a31-a281-d5404744c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7c33f-6ceb-47ca-b5f3-dc296121d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b60a3e-0406-48f8-bbfc-0685756c0e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403f-34ba-4c2e-9282-a39355f6d37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f5afa-48de-4a31-a281-d5404744cae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c0f31fe-b425-469c-acbc-cbdf896eb7c0}" ma:internalName="TaxCatchAll" ma:showField="CatchAllData" ma:web="1130403f-34ba-4c2e-9282-a39355f6d3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41DB1B-19BA-474B-B8F5-5E565451C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2B7B2-1FB9-44B2-9536-4AF08EF02A8B}">
  <ds:schemaRefs>
    <ds:schemaRef ds:uri="http://schemas.microsoft.com/office/2006/metadata/properties"/>
    <ds:schemaRef ds:uri="http://schemas.microsoft.com/office/infopath/2007/PartnerControls"/>
    <ds:schemaRef ds:uri="91a7c33f-6ceb-47ca-b5f3-dc296121dd3e"/>
    <ds:schemaRef ds:uri="1dbf5afa-48de-4a31-a281-d5404744caed"/>
  </ds:schemaRefs>
</ds:datastoreItem>
</file>

<file path=customXml/itemProps3.xml><?xml version="1.0" encoding="utf-8"?>
<ds:datastoreItem xmlns:ds="http://schemas.openxmlformats.org/officeDocument/2006/customXml" ds:itemID="{1A1685B7-AC64-4470-957D-9CDF2D712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7c33f-6ceb-47ca-b5f3-dc296121dd3e"/>
    <ds:schemaRef ds:uri="1130403f-34ba-4c2e-9282-a39355f6d377"/>
    <ds:schemaRef ds:uri="1dbf5afa-48de-4a31-a281-d5404744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66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Crouch</dc:creator>
  <cp:lastModifiedBy>Lorna Crouch</cp:lastModifiedBy>
  <cp:revision>1</cp:revision>
  <dcterms:created xsi:type="dcterms:W3CDTF">2023-08-21T14:16:00Z</dcterms:created>
  <dcterms:modified xsi:type="dcterms:W3CDTF">2023-08-21T14:59:53Z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0x01010094D6C2F4E5533A4382883BAC85B81397</vt:lpwstr>
  </property>
  <property fmtid="{D5CDD505-2E9C-101B-9397-08002B2CF9AE}" pid="3" name="MediaServiceImageTags">
    <vt:lpwstr/>
  </property>
</Properties>
</file>