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62" r:id="rId5"/>
    <p:sldId id="256" r:id="rId6"/>
    <p:sldId id="257" r:id="rId7"/>
    <p:sldId id="258" r:id="rId8"/>
    <p:sldId id="259" r:id="rId9"/>
    <p:sldId id="260" r:id="rId10"/>
    <p:sldId id="261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2B99E"/>
    <a:srgbClr val="6323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AAF321-D3A2-4F7F-940E-EE434B04F7E5}" v="13" dt="2022-09-20T09:38:52.7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15" autoAdjust="0"/>
    <p:restoredTop sz="94648"/>
  </p:normalViewPr>
  <p:slideViewPr>
    <p:cSldViewPr snapToGrid="0">
      <p:cViewPr varScale="1">
        <p:scale>
          <a:sx n="83" d="100"/>
          <a:sy n="83" d="100"/>
        </p:scale>
        <p:origin x="714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na Crouch" userId="10d434dc-9336-44ad-9173-5bf196c98237" providerId="ADAL" clId="{692DCC6F-3564-4762-8B94-75DD3A685B0F}"/>
    <pc:docChg chg="undo custSel modSld">
      <pc:chgData name="Lorna Crouch" userId="10d434dc-9336-44ad-9173-5bf196c98237" providerId="ADAL" clId="{692DCC6F-3564-4762-8B94-75DD3A685B0F}" dt="2022-08-30T09:35:28.734" v="284" actId="14100"/>
      <pc:docMkLst>
        <pc:docMk/>
      </pc:docMkLst>
      <pc:sldChg chg="modSp mod">
        <pc:chgData name="Lorna Crouch" userId="10d434dc-9336-44ad-9173-5bf196c98237" providerId="ADAL" clId="{692DCC6F-3564-4762-8B94-75DD3A685B0F}" dt="2022-08-30T09:29:29.862" v="115" actId="20577"/>
        <pc:sldMkLst>
          <pc:docMk/>
          <pc:sldMk cId="1213685628" sldId="256"/>
        </pc:sldMkLst>
        <pc:spChg chg="mod">
          <ac:chgData name="Lorna Crouch" userId="10d434dc-9336-44ad-9173-5bf196c98237" providerId="ADAL" clId="{692DCC6F-3564-4762-8B94-75DD3A685B0F}" dt="2022-08-30T09:29:29.862" v="115" actId="20577"/>
          <ac:spMkLst>
            <pc:docMk/>
            <pc:sldMk cId="1213685628" sldId="256"/>
            <ac:spMk id="29" creationId="{A669F69D-408A-A625-9476-E40B248BFA2A}"/>
          </ac:spMkLst>
        </pc:spChg>
        <pc:spChg chg="mod">
          <ac:chgData name="Lorna Crouch" userId="10d434dc-9336-44ad-9173-5bf196c98237" providerId="ADAL" clId="{692DCC6F-3564-4762-8B94-75DD3A685B0F}" dt="2022-08-26T14:09:02.392" v="3" actId="1076"/>
          <ac:spMkLst>
            <pc:docMk/>
            <pc:sldMk cId="1213685628" sldId="256"/>
            <ac:spMk id="35" creationId="{B8A589A5-23EB-DE72-14C2-90653F6A1E09}"/>
          </ac:spMkLst>
        </pc:spChg>
      </pc:sldChg>
      <pc:sldChg chg="addSp delSp modSp mod">
        <pc:chgData name="Lorna Crouch" userId="10d434dc-9336-44ad-9173-5bf196c98237" providerId="ADAL" clId="{692DCC6F-3564-4762-8B94-75DD3A685B0F}" dt="2022-08-30T09:35:28.734" v="284" actId="14100"/>
        <pc:sldMkLst>
          <pc:docMk/>
          <pc:sldMk cId="2179147540" sldId="257"/>
        </pc:sldMkLst>
        <pc:spChg chg="mod">
          <ac:chgData name="Lorna Crouch" userId="10d434dc-9336-44ad-9173-5bf196c98237" providerId="ADAL" clId="{692DCC6F-3564-4762-8B94-75DD3A685B0F}" dt="2022-08-30T09:30:12.670" v="132" actId="1076"/>
          <ac:spMkLst>
            <pc:docMk/>
            <pc:sldMk cId="2179147540" sldId="257"/>
            <ac:spMk id="2" creationId="{3C0F4BEE-8B23-D58C-E1CA-7536F2213C4D}"/>
          </ac:spMkLst>
        </pc:spChg>
        <pc:spChg chg="del">
          <ac:chgData name="Lorna Crouch" userId="10d434dc-9336-44ad-9173-5bf196c98237" providerId="ADAL" clId="{692DCC6F-3564-4762-8B94-75DD3A685B0F}" dt="2022-08-30T09:29:52.201" v="118" actId="478"/>
          <ac:spMkLst>
            <pc:docMk/>
            <pc:sldMk cId="2179147540" sldId="257"/>
            <ac:spMk id="8" creationId="{389BC5C8-0A3F-0A89-DAAC-8B8A8DADE783}"/>
          </ac:spMkLst>
        </pc:spChg>
        <pc:spChg chg="mod ord">
          <ac:chgData name="Lorna Crouch" userId="10d434dc-9336-44ad-9173-5bf196c98237" providerId="ADAL" clId="{692DCC6F-3564-4762-8B94-75DD3A685B0F}" dt="2022-08-30T09:35:28.734" v="284" actId="14100"/>
          <ac:spMkLst>
            <pc:docMk/>
            <pc:sldMk cId="2179147540" sldId="257"/>
            <ac:spMk id="9" creationId="{11AAA6C9-211C-8E29-5E87-CFFBF41804C5}"/>
          </ac:spMkLst>
        </pc:spChg>
        <pc:spChg chg="del">
          <ac:chgData name="Lorna Crouch" userId="10d434dc-9336-44ad-9173-5bf196c98237" providerId="ADAL" clId="{692DCC6F-3564-4762-8B94-75DD3A685B0F}" dt="2022-08-30T09:29:56.297" v="119" actId="478"/>
          <ac:spMkLst>
            <pc:docMk/>
            <pc:sldMk cId="2179147540" sldId="257"/>
            <ac:spMk id="10" creationId="{D89F78A6-B71C-5A9C-8BE1-B72A5C69E7E7}"/>
          </ac:spMkLst>
        </pc:spChg>
        <pc:spChg chg="mod">
          <ac:chgData name="Lorna Crouch" userId="10d434dc-9336-44ad-9173-5bf196c98237" providerId="ADAL" clId="{692DCC6F-3564-4762-8B94-75DD3A685B0F}" dt="2022-08-26T14:10:09.090" v="11" actId="20577"/>
          <ac:spMkLst>
            <pc:docMk/>
            <pc:sldMk cId="2179147540" sldId="257"/>
            <ac:spMk id="11" creationId="{AA1B692C-C7F4-8418-D70A-F9ED9C04C9AA}"/>
          </ac:spMkLst>
        </pc:spChg>
        <pc:spChg chg="add del mod">
          <ac:chgData name="Lorna Crouch" userId="10d434dc-9336-44ad-9173-5bf196c98237" providerId="ADAL" clId="{692DCC6F-3564-4762-8B94-75DD3A685B0F}" dt="2022-08-30T09:29:47.822" v="117"/>
          <ac:spMkLst>
            <pc:docMk/>
            <pc:sldMk cId="2179147540" sldId="257"/>
            <ac:spMk id="13" creationId="{94997673-7C56-5F4E-FE5A-479309AF2ABD}"/>
          </ac:spMkLst>
        </pc:spChg>
        <pc:spChg chg="add del mod">
          <ac:chgData name="Lorna Crouch" userId="10d434dc-9336-44ad-9173-5bf196c98237" providerId="ADAL" clId="{692DCC6F-3564-4762-8B94-75DD3A685B0F}" dt="2022-08-30T09:29:47.822" v="117"/>
          <ac:spMkLst>
            <pc:docMk/>
            <pc:sldMk cId="2179147540" sldId="257"/>
            <ac:spMk id="14" creationId="{9B1A8C68-B36C-E732-5CA1-A22D2903C157}"/>
          </ac:spMkLst>
        </pc:spChg>
        <pc:spChg chg="add mod">
          <ac:chgData name="Lorna Crouch" userId="10d434dc-9336-44ad-9173-5bf196c98237" providerId="ADAL" clId="{692DCC6F-3564-4762-8B94-75DD3A685B0F}" dt="2022-08-30T09:29:59.603" v="120"/>
          <ac:spMkLst>
            <pc:docMk/>
            <pc:sldMk cId="2179147540" sldId="257"/>
            <ac:spMk id="15" creationId="{9AEF29D7-A6CD-6D19-ECEC-ECD6092910FA}"/>
          </ac:spMkLst>
        </pc:spChg>
        <pc:spChg chg="add mod">
          <ac:chgData name="Lorna Crouch" userId="10d434dc-9336-44ad-9173-5bf196c98237" providerId="ADAL" clId="{692DCC6F-3564-4762-8B94-75DD3A685B0F}" dt="2022-08-30T09:29:59.603" v="120"/>
          <ac:spMkLst>
            <pc:docMk/>
            <pc:sldMk cId="2179147540" sldId="257"/>
            <ac:spMk id="16" creationId="{939C6EF3-A96B-8466-31C9-4F30DE4951EC}"/>
          </ac:spMkLst>
        </pc:spChg>
        <pc:picChg chg="mod ord">
          <ac:chgData name="Lorna Crouch" userId="10d434dc-9336-44ad-9173-5bf196c98237" providerId="ADAL" clId="{692DCC6F-3564-4762-8B94-75DD3A685B0F}" dt="2022-08-30T09:32:08.236" v="174" actId="1035"/>
          <ac:picMkLst>
            <pc:docMk/>
            <pc:sldMk cId="2179147540" sldId="257"/>
            <ac:picMk id="6" creationId="{CAE4D28C-760B-D988-CE0E-224A15A4186D}"/>
          </ac:picMkLst>
        </pc:picChg>
        <pc:picChg chg="mod">
          <ac:chgData name="Lorna Crouch" userId="10d434dc-9336-44ad-9173-5bf196c98237" providerId="ADAL" clId="{692DCC6F-3564-4762-8B94-75DD3A685B0F}" dt="2022-08-30T09:30:07.782" v="131" actId="1035"/>
          <ac:picMkLst>
            <pc:docMk/>
            <pc:sldMk cId="2179147540" sldId="257"/>
            <ac:picMk id="12" creationId="{183A027F-7DD8-A00B-080E-F8C9D5FDBCB5}"/>
          </ac:picMkLst>
        </pc:picChg>
      </pc:sldChg>
      <pc:sldChg chg="addSp delSp modSp mod">
        <pc:chgData name="Lorna Crouch" userId="10d434dc-9336-44ad-9173-5bf196c98237" providerId="ADAL" clId="{692DCC6F-3564-4762-8B94-75DD3A685B0F}" dt="2022-08-30T09:33:25.570" v="254" actId="1035"/>
        <pc:sldMkLst>
          <pc:docMk/>
          <pc:sldMk cId="4038695974" sldId="258"/>
        </pc:sldMkLst>
        <pc:spChg chg="del">
          <ac:chgData name="Lorna Crouch" userId="10d434dc-9336-44ad-9173-5bf196c98237" providerId="ADAL" clId="{692DCC6F-3564-4762-8B94-75DD3A685B0F}" dt="2022-08-30T09:32:48.637" v="229" actId="478"/>
          <ac:spMkLst>
            <pc:docMk/>
            <pc:sldMk cId="4038695974" sldId="258"/>
            <ac:spMk id="7" creationId="{274BDDC4-3A0C-AD56-683A-92E91BE42372}"/>
          </ac:spMkLst>
        </pc:spChg>
        <pc:spChg chg="del">
          <ac:chgData name="Lorna Crouch" userId="10d434dc-9336-44ad-9173-5bf196c98237" providerId="ADAL" clId="{692DCC6F-3564-4762-8B94-75DD3A685B0F}" dt="2022-08-30T09:32:47.263" v="228" actId="478"/>
          <ac:spMkLst>
            <pc:docMk/>
            <pc:sldMk cId="4038695974" sldId="258"/>
            <ac:spMk id="8" creationId="{D1EA34AE-8448-EFD6-EE4E-BD7567896B02}"/>
          </ac:spMkLst>
        </pc:spChg>
        <pc:spChg chg="mod">
          <ac:chgData name="Lorna Crouch" userId="10d434dc-9336-44ad-9173-5bf196c98237" providerId="ADAL" clId="{692DCC6F-3564-4762-8B94-75DD3A685B0F}" dt="2022-08-30T09:33:25.570" v="254" actId="1035"/>
          <ac:spMkLst>
            <pc:docMk/>
            <pc:sldMk cId="4038695974" sldId="258"/>
            <ac:spMk id="11" creationId="{074CA26C-8C5E-D29D-28EF-5857010C2C95}"/>
          </ac:spMkLst>
        </pc:spChg>
        <pc:spChg chg="mod">
          <ac:chgData name="Lorna Crouch" userId="10d434dc-9336-44ad-9173-5bf196c98237" providerId="ADAL" clId="{692DCC6F-3564-4762-8B94-75DD3A685B0F}" dt="2022-08-30T09:33:21.950" v="249" actId="14100"/>
          <ac:spMkLst>
            <pc:docMk/>
            <pc:sldMk cId="4038695974" sldId="258"/>
            <ac:spMk id="12" creationId="{E7BA3CC9-35EE-2B0F-D0C7-7C01F74163F7}"/>
          </ac:spMkLst>
        </pc:spChg>
        <pc:spChg chg="mod">
          <ac:chgData name="Lorna Crouch" userId="10d434dc-9336-44ad-9173-5bf196c98237" providerId="ADAL" clId="{692DCC6F-3564-4762-8B94-75DD3A685B0F}" dt="2022-08-30T09:33:13.275" v="247" actId="1036"/>
          <ac:spMkLst>
            <pc:docMk/>
            <pc:sldMk cId="4038695974" sldId="258"/>
            <ac:spMk id="13" creationId="{F1F03AC5-08A1-A38D-A51A-2CDD93BDBF69}"/>
          </ac:spMkLst>
        </pc:spChg>
        <pc:spChg chg="mod">
          <ac:chgData name="Lorna Crouch" userId="10d434dc-9336-44ad-9173-5bf196c98237" providerId="ADAL" clId="{692DCC6F-3564-4762-8B94-75DD3A685B0F}" dt="2022-08-26T14:10:40.114" v="14" actId="20577"/>
          <ac:spMkLst>
            <pc:docMk/>
            <pc:sldMk cId="4038695974" sldId="258"/>
            <ac:spMk id="14" creationId="{2F5E0F43-8D7C-6E6B-7A88-1D8DB4B99568}"/>
          </ac:spMkLst>
        </pc:spChg>
        <pc:spChg chg="add mod">
          <ac:chgData name="Lorna Crouch" userId="10d434dc-9336-44ad-9173-5bf196c98237" providerId="ADAL" clId="{692DCC6F-3564-4762-8B94-75DD3A685B0F}" dt="2022-08-30T09:32:51.689" v="230"/>
          <ac:spMkLst>
            <pc:docMk/>
            <pc:sldMk cId="4038695974" sldId="258"/>
            <ac:spMk id="15" creationId="{4FED593F-35FD-732C-CEFC-776F834DEDCA}"/>
          </ac:spMkLst>
        </pc:spChg>
        <pc:spChg chg="add mod">
          <ac:chgData name="Lorna Crouch" userId="10d434dc-9336-44ad-9173-5bf196c98237" providerId="ADAL" clId="{692DCC6F-3564-4762-8B94-75DD3A685B0F}" dt="2022-08-30T09:32:51.689" v="230"/>
          <ac:spMkLst>
            <pc:docMk/>
            <pc:sldMk cId="4038695974" sldId="258"/>
            <ac:spMk id="16" creationId="{460A92D1-B543-2444-A4C2-CBAA2E99FEEA}"/>
          </ac:spMkLst>
        </pc:spChg>
        <pc:picChg chg="mod">
          <ac:chgData name="Lorna Crouch" userId="10d434dc-9336-44ad-9173-5bf196c98237" providerId="ADAL" clId="{692DCC6F-3564-4762-8B94-75DD3A685B0F}" dt="2022-08-30T09:33:13.275" v="247" actId="1036"/>
          <ac:picMkLst>
            <pc:docMk/>
            <pc:sldMk cId="4038695974" sldId="258"/>
            <ac:picMk id="10" creationId="{B3A2D481-E896-30E7-E261-90E161FCEF63}"/>
          </ac:picMkLst>
        </pc:picChg>
      </pc:sldChg>
      <pc:sldChg chg="addSp delSp modSp mod">
        <pc:chgData name="Lorna Crouch" userId="10d434dc-9336-44ad-9173-5bf196c98237" providerId="ADAL" clId="{692DCC6F-3564-4762-8B94-75DD3A685B0F}" dt="2022-08-30T09:34:05.305" v="260" actId="1037"/>
        <pc:sldMkLst>
          <pc:docMk/>
          <pc:sldMk cId="2406725087" sldId="259"/>
        </pc:sldMkLst>
        <pc:spChg chg="del">
          <ac:chgData name="Lorna Crouch" userId="10d434dc-9336-44ad-9173-5bf196c98237" providerId="ADAL" clId="{692DCC6F-3564-4762-8B94-75DD3A685B0F}" dt="2022-08-30T09:33:40.769" v="256" actId="478"/>
          <ac:spMkLst>
            <pc:docMk/>
            <pc:sldMk cId="2406725087" sldId="259"/>
            <ac:spMk id="7" creationId="{7AABFA48-1155-23FA-061A-08D1703CC890}"/>
          </ac:spMkLst>
        </pc:spChg>
        <pc:spChg chg="del">
          <ac:chgData name="Lorna Crouch" userId="10d434dc-9336-44ad-9173-5bf196c98237" providerId="ADAL" clId="{692DCC6F-3564-4762-8B94-75DD3A685B0F}" dt="2022-08-30T09:33:39.466" v="255" actId="478"/>
          <ac:spMkLst>
            <pc:docMk/>
            <pc:sldMk cId="2406725087" sldId="259"/>
            <ac:spMk id="8" creationId="{CD03BF99-16B5-F923-282E-6A88B4798128}"/>
          </ac:spMkLst>
        </pc:spChg>
        <pc:spChg chg="mod">
          <ac:chgData name="Lorna Crouch" userId="10d434dc-9336-44ad-9173-5bf196c98237" providerId="ADAL" clId="{692DCC6F-3564-4762-8B94-75DD3A685B0F}" dt="2022-08-30T09:34:01.638" v="259" actId="14100"/>
          <ac:spMkLst>
            <pc:docMk/>
            <pc:sldMk cId="2406725087" sldId="259"/>
            <ac:spMk id="10" creationId="{BC60D25B-8DDF-B6B7-ACC7-D90BE4BFE84C}"/>
          </ac:spMkLst>
        </pc:spChg>
        <pc:spChg chg="mod">
          <ac:chgData name="Lorna Crouch" userId="10d434dc-9336-44ad-9173-5bf196c98237" providerId="ADAL" clId="{692DCC6F-3564-4762-8B94-75DD3A685B0F}" dt="2022-08-30T09:34:05.305" v="260" actId="1037"/>
          <ac:spMkLst>
            <pc:docMk/>
            <pc:sldMk cId="2406725087" sldId="259"/>
            <ac:spMk id="13" creationId="{65E739EF-BA13-07CA-FECA-F91D3E9AE804}"/>
          </ac:spMkLst>
        </pc:spChg>
        <pc:spChg chg="mod">
          <ac:chgData name="Lorna Crouch" userId="10d434dc-9336-44ad-9173-5bf196c98237" providerId="ADAL" clId="{692DCC6F-3564-4762-8B94-75DD3A685B0F}" dt="2022-08-26T14:11:44.841" v="22" actId="20577"/>
          <ac:spMkLst>
            <pc:docMk/>
            <pc:sldMk cId="2406725087" sldId="259"/>
            <ac:spMk id="14" creationId="{E8229E76-7D4A-CBB7-A5C2-0934AC90B9DA}"/>
          </ac:spMkLst>
        </pc:spChg>
        <pc:spChg chg="add mod">
          <ac:chgData name="Lorna Crouch" userId="10d434dc-9336-44ad-9173-5bf196c98237" providerId="ADAL" clId="{692DCC6F-3564-4762-8B94-75DD3A685B0F}" dt="2022-08-30T09:33:43.640" v="257"/>
          <ac:spMkLst>
            <pc:docMk/>
            <pc:sldMk cId="2406725087" sldId="259"/>
            <ac:spMk id="15" creationId="{784D1E30-006C-316B-952D-C847034E1BEE}"/>
          </ac:spMkLst>
        </pc:spChg>
        <pc:spChg chg="add mod">
          <ac:chgData name="Lorna Crouch" userId="10d434dc-9336-44ad-9173-5bf196c98237" providerId="ADAL" clId="{692DCC6F-3564-4762-8B94-75DD3A685B0F}" dt="2022-08-30T09:33:43.640" v="257"/>
          <ac:spMkLst>
            <pc:docMk/>
            <pc:sldMk cId="2406725087" sldId="259"/>
            <ac:spMk id="16" creationId="{1D01D970-3A47-9782-1C58-7D23B0B0E4A8}"/>
          </ac:spMkLst>
        </pc:spChg>
      </pc:sldChg>
      <pc:sldChg chg="addSp delSp modSp mod">
        <pc:chgData name="Lorna Crouch" userId="10d434dc-9336-44ad-9173-5bf196c98237" providerId="ADAL" clId="{692DCC6F-3564-4762-8B94-75DD3A685B0F}" dt="2022-08-30T09:34:43.278" v="280" actId="14100"/>
        <pc:sldMkLst>
          <pc:docMk/>
          <pc:sldMk cId="913722912" sldId="260"/>
        </pc:sldMkLst>
        <pc:spChg chg="del">
          <ac:chgData name="Lorna Crouch" userId="10d434dc-9336-44ad-9173-5bf196c98237" providerId="ADAL" clId="{692DCC6F-3564-4762-8B94-75DD3A685B0F}" dt="2022-08-30T09:34:22.791" v="262" actId="478"/>
          <ac:spMkLst>
            <pc:docMk/>
            <pc:sldMk cId="913722912" sldId="260"/>
            <ac:spMk id="7" creationId="{78294C54-AA4F-95C6-05BA-4DFE494DA94D}"/>
          </ac:spMkLst>
        </pc:spChg>
        <pc:spChg chg="del">
          <ac:chgData name="Lorna Crouch" userId="10d434dc-9336-44ad-9173-5bf196c98237" providerId="ADAL" clId="{692DCC6F-3564-4762-8B94-75DD3A685B0F}" dt="2022-08-30T09:34:21.489" v="261" actId="478"/>
          <ac:spMkLst>
            <pc:docMk/>
            <pc:sldMk cId="913722912" sldId="260"/>
            <ac:spMk id="8" creationId="{32EE94D8-8792-639F-C24F-3E06A5839097}"/>
          </ac:spMkLst>
        </pc:spChg>
        <pc:spChg chg="mod">
          <ac:chgData name="Lorna Crouch" userId="10d434dc-9336-44ad-9173-5bf196c98237" providerId="ADAL" clId="{692DCC6F-3564-4762-8B94-75DD3A685B0F}" dt="2022-08-26T14:11:56.930" v="23" actId="20577"/>
          <ac:spMkLst>
            <pc:docMk/>
            <pc:sldMk cId="913722912" sldId="260"/>
            <ac:spMk id="9" creationId="{F6089018-CC37-90D3-10D0-05B3AF412128}"/>
          </ac:spMkLst>
        </pc:spChg>
        <pc:spChg chg="add mod">
          <ac:chgData name="Lorna Crouch" userId="10d434dc-9336-44ad-9173-5bf196c98237" providerId="ADAL" clId="{692DCC6F-3564-4762-8B94-75DD3A685B0F}" dt="2022-08-30T09:34:25.644" v="263"/>
          <ac:spMkLst>
            <pc:docMk/>
            <pc:sldMk cId="913722912" sldId="260"/>
            <ac:spMk id="13" creationId="{B1A4A89C-284E-9759-C45A-28C7EF0660A0}"/>
          </ac:spMkLst>
        </pc:spChg>
        <pc:spChg chg="mod">
          <ac:chgData name="Lorna Crouch" userId="10d434dc-9336-44ad-9173-5bf196c98237" providerId="ADAL" clId="{692DCC6F-3564-4762-8B94-75DD3A685B0F}" dt="2022-08-30T09:34:43.278" v="280" actId="14100"/>
          <ac:spMkLst>
            <pc:docMk/>
            <pc:sldMk cId="913722912" sldId="260"/>
            <ac:spMk id="16" creationId="{BC6059EC-C454-4E71-C761-9D39EA75F3A5}"/>
          </ac:spMkLst>
        </pc:spChg>
        <pc:spChg chg="mod">
          <ac:chgData name="Lorna Crouch" userId="10d434dc-9336-44ad-9173-5bf196c98237" providerId="ADAL" clId="{692DCC6F-3564-4762-8B94-75DD3A685B0F}" dt="2022-08-30T09:34:37.844" v="279" actId="1036"/>
          <ac:spMkLst>
            <pc:docMk/>
            <pc:sldMk cId="913722912" sldId="260"/>
            <ac:spMk id="17" creationId="{5A554C2B-D907-37A1-CEF9-B194B74619F2}"/>
          </ac:spMkLst>
        </pc:spChg>
        <pc:spChg chg="add mod">
          <ac:chgData name="Lorna Crouch" userId="10d434dc-9336-44ad-9173-5bf196c98237" providerId="ADAL" clId="{692DCC6F-3564-4762-8B94-75DD3A685B0F}" dt="2022-08-30T09:34:25.644" v="263"/>
          <ac:spMkLst>
            <pc:docMk/>
            <pc:sldMk cId="913722912" sldId="260"/>
            <ac:spMk id="18" creationId="{E4CD17AF-285A-80EB-AD90-8BD8902D9ACA}"/>
          </ac:spMkLst>
        </pc:spChg>
        <pc:grpChg chg="mod">
          <ac:chgData name="Lorna Crouch" userId="10d434dc-9336-44ad-9173-5bf196c98237" providerId="ADAL" clId="{692DCC6F-3564-4762-8B94-75DD3A685B0F}" dt="2022-08-30T09:34:37.844" v="279" actId="1036"/>
          <ac:grpSpMkLst>
            <pc:docMk/>
            <pc:sldMk cId="913722912" sldId="260"/>
            <ac:grpSpMk id="14" creationId="{21018EAC-9AEA-4074-87E2-7D94CCB9CCE8}"/>
          </ac:grpSpMkLst>
        </pc:grpChg>
      </pc:sldChg>
      <pc:sldChg chg="addSp delSp modSp mod">
        <pc:chgData name="Lorna Crouch" userId="10d434dc-9336-44ad-9173-5bf196c98237" providerId="ADAL" clId="{692DCC6F-3564-4762-8B94-75DD3A685B0F}" dt="2022-08-30T09:35:04.333" v="283"/>
        <pc:sldMkLst>
          <pc:docMk/>
          <pc:sldMk cId="3226155525" sldId="261"/>
        </pc:sldMkLst>
        <pc:spChg chg="del">
          <ac:chgData name="Lorna Crouch" userId="10d434dc-9336-44ad-9173-5bf196c98237" providerId="ADAL" clId="{692DCC6F-3564-4762-8B94-75DD3A685B0F}" dt="2022-08-30T09:35:01.544" v="282" actId="478"/>
          <ac:spMkLst>
            <pc:docMk/>
            <pc:sldMk cId="3226155525" sldId="261"/>
            <ac:spMk id="7" creationId="{C514E387-1104-E34D-94D9-AFC48DDA7BBB}"/>
          </ac:spMkLst>
        </pc:spChg>
        <pc:spChg chg="del">
          <ac:chgData name="Lorna Crouch" userId="10d434dc-9336-44ad-9173-5bf196c98237" providerId="ADAL" clId="{692DCC6F-3564-4762-8B94-75DD3A685B0F}" dt="2022-08-30T09:35:00.104" v="281" actId="478"/>
          <ac:spMkLst>
            <pc:docMk/>
            <pc:sldMk cId="3226155525" sldId="261"/>
            <ac:spMk id="8" creationId="{A02A7D35-5B52-E3C3-953B-A970907EDD90}"/>
          </ac:spMkLst>
        </pc:spChg>
        <pc:spChg chg="mod">
          <ac:chgData name="Lorna Crouch" userId="10d434dc-9336-44ad-9173-5bf196c98237" providerId="ADAL" clId="{692DCC6F-3564-4762-8B94-75DD3A685B0F}" dt="2022-08-26T14:13:16.735" v="40" actId="20577"/>
          <ac:spMkLst>
            <pc:docMk/>
            <pc:sldMk cId="3226155525" sldId="261"/>
            <ac:spMk id="9" creationId="{FE8052FF-39B1-6486-00A9-9357CEA69FD3}"/>
          </ac:spMkLst>
        </pc:spChg>
        <pc:spChg chg="mod">
          <ac:chgData name="Lorna Crouch" userId="10d434dc-9336-44ad-9173-5bf196c98237" providerId="ADAL" clId="{692DCC6F-3564-4762-8B94-75DD3A685B0F}" dt="2022-08-26T14:13:38.568" v="67" actId="1076"/>
          <ac:spMkLst>
            <pc:docMk/>
            <pc:sldMk cId="3226155525" sldId="261"/>
            <ac:spMk id="11" creationId="{4D9E430D-160B-A5D4-FEA9-391B106D4BB7}"/>
          </ac:spMkLst>
        </pc:spChg>
        <pc:spChg chg="add mod">
          <ac:chgData name="Lorna Crouch" userId="10d434dc-9336-44ad-9173-5bf196c98237" providerId="ADAL" clId="{692DCC6F-3564-4762-8B94-75DD3A685B0F}" dt="2022-08-30T09:35:04.333" v="283"/>
          <ac:spMkLst>
            <pc:docMk/>
            <pc:sldMk cId="3226155525" sldId="261"/>
            <ac:spMk id="14" creationId="{9683E257-EC85-CFDA-0578-0573A20A5028}"/>
          </ac:spMkLst>
        </pc:spChg>
        <pc:spChg chg="add mod">
          <ac:chgData name="Lorna Crouch" userId="10d434dc-9336-44ad-9173-5bf196c98237" providerId="ADAL" clId="{692DCC6F-3564-4762-8B94-75DD3A685B0F}" dt="2022-08-30T09:35:04.333" v="283"/>
          <ac:spMkLst>
            <pc:docMk/>
            <pc:sldMk cId="3226155525" sldId="261"/>
            <ac:spMk id="15" creationId="{0425A2D9-47A7-39A0-E059-B635C8166ADE}"/>
          </ac:spMkLst>
        </pc:spChg>
      </pc:sldChg>
      <pc:sldChg chg="modSp mod">
        <pc:chgData name="Lorna Crouch" userId="10d434dc-9336-44ad-9173-5bf196c98237" providerId="ADAL" clId="{692DCC6F-3564-4762-8B94-75DD3A685B0F}" dt="2022-08-30T09:28:38.732" v="94" actId="14100"/>
        <pc:sldMkLst>
          <pc:docMk/>
          <pc:sldMk cId="36735415" sldId="262"/>
        </pc:sldMkLst>
        <pc:spChg chg="mod">
          <ac:chgData name="Lorna Crouch" userId="10d434dc-9336-44ad-9173-5bf196c98237" providerId="ADAL" clId="{692DCC6F-3564-4762-8B94-75DD3A685B0F}" dt="2022-08-26T14:08:29.347" v="0" actId="14100"/>
          <ac:spMkLst>
            <pc:docMk/>
            <pc:sldMk cId="36735415" sldId="262"/>
            <ac:spMk id="8" creationId="{04220B73-2123-FEDE-5A26-970DB8FEEC60}"/>
          </ac:spMkLst>
        </pc:spChg>
        <pc:spChg chg="mod">
          <ac:chgData name="Lorna Crouch" userId="10d434dc-9336-44ad-9173-5bf196c98237" providerId="ADAL" clId="{692DCC6F-3564-4762-8B94-75DD3A685B0F}" dt="2022-08-30T09:28:38.732" v="94" actId="14100"/>
          <ac:spMkLst>
            <pc:docMk/>
            <pc:sldMk cId="36735415" sldId="262"/>
            <ac:spMk id="9" creationId="{872ECEC6-BA9A-1EE3-4E35-4168B210ABE6}"/>
          </ac:spMkLst>
        </pc:spChg>
        <pc:spChg chg="mod">
          <ac:chgData name="Lorna Crouch" userId="10d434dc-9336-44ad-9173-5bf196c98237" providerId="ADAL" clId="{692DCC6F-3564-4762-8B94-75DD3A685B0F}" dt="2022-08-30T09:28:33.737" v="93" actId="20577"/>
          <ac:spMkLst>
            <pc:docMk/>
            <pc:sldMk cId="36735415" sldId="262"/>
            <ac:spMk id="10" creationId="{9D51F062-022A-E029-EDDD-0163F439CEB9}"/>
          </ac:spMkLst>
        </pc:spChg>
        <pc:spChg chg="mod">
          <ac:chgData name="Lorna Crouch" userId="10d434dc-9336-44ad-9173-5bf196c98237" providerId="ADAL" clId="{692DCC6F-3564-4762-8B94-75DD3A685B0F}" dt="2022-08-26T14:08:35.969" v="1" actId="20577"/>
          <ac:spMkLst>
            <pc:docMk/>
            <pc:sldMk cId="36735415" sldId="262"/>
            <ac:spMk id="11" creationId="{05E986C7-B256-CABE-7190-F4542B5ED4D0}"/>
          </ac:spMkLst>
        </pc:spChg>
      </pc:sldChg>
    </pc:docChg>
  </pc:docChgLst>
  <pc:docChgLst>
    <pc:chgData name="Lorna Crouch" userId="10d434dc-9336-44ad-9173-5bf196c98237" providerId="ADAL" clId="{B0AAF321-D3A2-4F7F-940E-EE434B04F7E5}"/>
    <pc:docChg chg="undo custSel modSld">
      <pc:chgData name="Lorna Crouch" userId="10d434dc-9336-44ad-9173-5bf196c98237" providerId="ADAL" clId="{B0AAF321-D3A2-4F7F-940E-EE434B04F7E5}" dt="2022-09-20T09:28:27.278" v="88" actId="255"/>
      <pc:docMkLst>
        <pc:docMk/>
      </pc:docMkLst>
      <pc:sldChg chg="modSp mod">
        <pc:chgData name="Lorna Crouch" userId="10d434dc-9336-44ad-9173-5bf196c98237" providerId="ADAL" clId="{B0AAF321-D3A2-4F7F-940E-EE434B04F7E5}" dt="2022-09-20T09:28:27.278" v="88" actId="255"/>
        <pc:sldMkLst>
          <pc:docMk/>
          <pc:sldMk cId="1213685628" sldId="256"/>
        </pc:sldMkLst>
        <pc:spChg chg="mod">
          <ac:chgData name="Lorna Crouch" userId="10d434dc-9336-44ad-9173-5bf196c98237" providerId="ADAL" clId="{B0AAF321-D3A2-4F7F-940E-EE434B04F7E5}" dt="2022-09-20T09:28:27.278" v="88" actId="255"/>
          <ac:spMkLst>
            <pc:docMk/>
            <pc:sldMk cId="1213685628" sldId="256"/>
            <ac:spMk id="29" creationId="{A669F69D-408A-A625-9476-E40B248BFA2A}"/>
          </ac:spMkLst>
        </pc:spChg>
      </pc:sldChg>
      <pc:sldChg chg="addSp delSp modSp mod">
        <pc:chgData name="Lorna Crouch" userId="10d434dc-9336-44ad-9173-5bf196c98237" providerId="ADAL" clId="{B0AAF321-D3A2-4F7F-940E-EE434B04F7E5}" dt="2022-09-20T09:26:26.487" v="49" actId="478"/>
        <pc:sldMkLst>
          <pc:docMk/>
          <pc:sldMk cId="2179147540" sldId="257"/>
        </pc:sldMkLst>
        <pc:spChg chg="add del mod">
          <ac:chgData name="Lorna Crouch" userId="10d434dc-9336-44ad-9173-5bf196c98237" providerId="ADAL" clId="{B0AAF321-D3A2-4F7F-940E-EE434B04F7E5}" dt="2022-09-20T09:26:07.400" v="44" actId="478"/>
          <ac:spMkLst>
            <pc:docMk/>
            <pc:sldMk cId="2179147540" sldId="257"/>
            <ac:spMk id="5" creationId="{4B73372F-A0A1-CD5D-FC77-C9F5D825890A}"/>
          </ac:spMkLst>
        </pc:spChg>
        <pc:spChg chg="add del mod">
          <ac:chgData name="Lorna Crouch" userId="10d434dc-9336-44ad-9173-5bf196c98237" providerId="ADAL" clId="{B0AAF321-D3A2-4F7F-940E-EE434B04F7E5}" dt="2022-09-20T09:26:19.338" v="47" actId="14100"/>
          <ac:spMkLst>
            <pc:docMk/>
            <pc:sldMk cId="2179147540" sldId="257"/>
            <ac:spMk id="8" creationId="{7D97917D-8614-0C76-6943-3D7955C4DE48}"/>
          </ac:spMkLst>
        </pc:spChg>
        <pc:spChg chg="del">
          <ac:chgData name="Lorna Crouch" userId="10d434dc-9336-44ad-9173-5bf196c98237" providerId="ADAL" clId="{B0AAF321-D3A2-4F7F-940E-EE434B04F7E5}" dt="2022-09-20T09:26:26.487" v="49" actId="478"/>
          <ac:spMkLst>
            <pc:docMk/>
            <pc:sldMk cId="2179147540" sldId="257"/>
            <ac:spMk id="15" creationId="{9AEF29D7-A6CD-6D19-ECEC-ECD6092910FA}"/>
          </ac:spMkLst>
        </pc:spChg>
        <pc:spChg chg="del">
          <ac:chgData name="Lorna Crouch" userId="10d434dc-9336-44ad-9173-5bf196c98237" providerId="ADAL" clId="{B0AAF321-D3A2-4F7F-940E-EE434B04F7E5}" dt="2022-09-20T09:26:22.414" v="48" actId="478"/>
          <ac:spMkLst>
            <pc:docMk/>
            <pc:sldMk cId="2179147540" sldId="257"/>
            <ac:spMk id="16" creationId="{939C6EF3-A96B-8466-31C9-4F30DE4951EC}"/>
          </ac:spMkLst>
        </pc:spChg>
      </pc:sldChg>
      <pc:sldChg chg="addSp delSp modSp mod">
        <pc:chgData name="Lorna Crouch" userId="10d434dc-9336-44ad-9173-5bf196c98237" providerId="ADAL" clId="{B0AAF321-D3A2-4F7F-940E-EE434B04F7E5}" dt="2022-09-20T09:26:52.021" v="52"/>
        <pc:sldMkLst>
          <pc:docMk/>
          <pc:sldMk cId="4038695974" sldId="258"/>
        </pc:sldMkLst>
        <pc:spChg chg="add mod">
          <ac:chgData name="Lorna Crouch" userId="10d434dc-9336-44ad-9173-5bf196c98237" providerId="ADAL" clId="{B0AAF321-D3A2-4F7F-940E-EE434B04F7E5}" dt="2022-09-20T09:26:52.021" v="52"/>
          <ac:spMkLst>
            <pc:docMk/>
            <pc:sldMk cId="4038695974" sldId="258"/>
            <ac:spMk id="5" creationId="{A779F76B-4498-E458-3144-A01AF0C25FC7}"/>
          </ac:spMkLst>
        </pc:spChg>
        <pc:spChg chg="add mod">
          <ac:chgData name="Lorna Crouch" userId="10d434dc-9336-44ad-9173-5bf196c98237" providerId="ADAL" clId="{B0AAF321-D3A2-4F7F-940E-EE434B04F7E5}" dt="2022-09-20T09:26:52.021" v="52"/>
          <ac:spMkLst>
            <pc:docMk/>
            <pc:sldMk cId="4038695974" sldId="258"/>
            <ac:spMk id="7" creationId="{EFC86B63-29AA-CC03-DFAD-7D4C25F44D4D}"/>
          </ac:spMkLst>
        </pc:spChg>
        <pc:spChg chg="del">
          <ac:chgData name="Lorna Crouch" userId="10d434dc-9336-44ad-9173-5bf196c98237" providerId="ADAL" clId="{B0AAF321-D3A2-4F7F-940E-EE434B04F7E5}" dt="2022-09-20T09:26:48.741" v="51" actId="478"/>
          <ac:spMkLst>
            <pc:docMk/>
            <pc:sldMk cId="4038695974" sldId="258"/>
            <ac:spMk id="15" creationId="{4FED593F-35FD-732C-CEFC-776F834DEDCA}"/>
          </ac:spMkLst>
        </pc:spChg>
        <pc:spChg chg="del">
          <ac:chgData name="Lorna Crouch" userId="10d434dc-9336-44ad-9173-5bf196c98237" providerId="ADAL" clId="{B0AAF321-D3A2-4F7F-940E-EE434B04F7E5}" dt="2022-09-20T09:26:47.653" v="50" actId="478"/>
          <ac:spMkLst>
            <pc:docMk/>
            <pc:sldMk cId="4038695974" sldId="258"/>
            <ac:spMk id="16" creationId="{460A92D1-B543-2444-A4C2-CBAA2E99FEEA}"/>
          </ac:spMkLst>
        </pc:spChg>
      </pc:sldChg>
      <pc:sldChg chg="addSp delSp modSp mod">
        <pc:chgData name="Lorna Crouch" userId="10d434dc-9336-44ad-9173-5bf196c98237" providerId="ADAL" clId="{B0AAF321-D3A2-4F7F-940E-EE434B04F7E5}" dt="2022-09-20T09:27:07.340" v="55"/>
        <pc:sldMkLst>
          <pc:docMk/>
          <pc:sldMk cId="2406725087" sldId="259"/>
        </pc:sldMkLst>
        <pc:spChg chg="add mod">
          <ac:chgData name="Lorna Crouch" userId="10d434dc-9336-44ad-9173-5bf196c98237" providerId="ADAL" clId="{B0AAF321-D3A2-4F7F-940E-EE434B04F7E5}" dt="2022-09-20T09:27:07.340" v="55"/>
          <ac:spMkLst>
            <pc:docMk/>
            <pc:sldMk cId="2406725087" sldId="259"/>
            <ac:spMk id="5" creationId="{F1631DFB-DEFA-F95F-7EF1-2B60BC9B902C}"/>
          </ac:spMkLst>
        </pc:spChg>
        <pc:spChg chg="add mod">
          <ac:chgData name="Lorna Crouch" userId="10d434dc-9336-44ad-9173-5bf196c98237" providerId="ADAL" clId="{B0AAF321-D3A2-4F7F-940E-EE434B04F7E5}" dt="2022-09-20T09:27:07.340" v="55"/>
          <ac:spMkLst>
            <pc:docMk/>
            <pc:sldMk cId="2406725087" sldId="259"/>
            <ac:spMk id="7" creationId="{DC0E141B-AB39-3240-EEF5-C4B2911FA835}"/>
          </ac:spMkLst>
        </pc:spChg>
        <pc:spChg chg="del">
          <ac:chgData name="Lorna Crouch" userId="10d434dc-9336-44ad-9173-5bf196c98237" providerId="ADAL" clId="{B0AAF321-D3A2-4F7F-940E-EE434B04F7E5}" dt="2022-09-20T09:27:04.363" v="54" actId="478"/>
          <ac:spMkLst>
            <pc:docMk/>
            <pc:sldMk cId="2406725087" sldId="259"/>
            <ac:spMk id="15" creationId="{784D1E30-006C-316B-952D-C847034E1BEE}"/>
          </ac:spMkLst>
        </pc:spChg>
        <pc:spChg chg="del">
          <ac:chgData name="Lorna Crouch" userId="10d434dc-9336-44ad-9173-5bf196c98237" providerId="ADAL" clId="{B0AAF321-D3A2-4F7F-940E-EE434B04F7E5}" dt="2022-09-20T09:27:03.307" v="53" actId="478"/>
          <ac:spMkLst>
            <pc:docMk/>
            <pc:sldMk cId="2406725087" sldId="259"/>
            <ac:spMk id="16" creationId="{1D01D970-3A47-9782-1C58-7D23B0B0E4A8}"/>
          </ac:spMkLst>
        </pc:spChg>
      </pc:sldChg>
      <pc:sldChg chg="addSp delSp modSp mod">
        <pc:chgData name="Lorna Crouch" userId="10d434dc-9336-44ad-9173-5bf196c98237" providerId="ADAL" clId="{B0AAF321-D3A2-4F7F-940E-EE434B04F7E5}" dt="2022-09-20T09:27:22.778" v="58"/>
        <pc:sldMkLst>
          <pc:docMk/>
          <pc:sldMk cId="913722912" sldId="260"/>
        </pc:sldMkLst>
        <pc:spChg chg="add mod">
          <ac:chgData name="Lorna Crouch" userId="10d434dc-9336-44ad-9173-5bf196c98237" providerId="ADAL" clId="{B0AAF321-D3A2-4F7F-940E-EE434B04F7E5}" dt="2022-09-20T09:27:22.778" v="58"/>
          <ac:spMkLst>
            <pc:docMk/>
            <pc:sldMk cId="913722912" sldId="260"/>
            <ac:spMk id="5" creationId="{D85B21E3-CBD8-8BBD-84BE-37708A90149B}"/>
          </ac:spMkLst>
        </pc:spChg>
        <pc:spChg chg="add mod">
          <ac:chgData name="Lorna Crouch" userId="10d434dc-9336-44ad-9173-5bf196c98237" providerId="ADAL" clId="{B0AAF321-D3A2-4F7F-940E-EE434B04F7E5}" dt="2022-09-20T09:27:22.778" v="58"/>
          <ac:spMkLst>
            <pc:docMk/>
            <pc:sldMk cId="913722912" sldId="260"/>
            <ac:spMk id="7" creationId="{189E4669-731C-EDE7-FE59-FC5FC074D4DD}"/>
          </ac:spMkLst>
        </pc:spChg>
        <pc:spChg chg="del">
          <ac:chgData name="Lorna Crouch" userId="10d434dc-9336-44ad-9173-5bf196c98237" providerId="ADAL" clId="{B0AAF321-D3A2-4F7F-940E-EE434B04F7E5}" dt="2022-09-20T09:27:19.701" v="57" actId="478"/>
          <ac:spMkLst>
            <pc:docMk/>
            <pc:sldMk cId="913722912" sldId="260"/>
            <ac:spMk id="13" creationId="{B1A4A89C-284E-9759-C45A-28C7EF0660A0}"/>
          </ac:spMkLst>
        </pc:spChg>
        <pc:spChg chg="del">
          <ac:chgData name="Lorna Crouch" userId="10d434dc-9336-44ad-9173-5bf196c98237" providerId="ADAL" clId="{B0AAF321-D3A2-4F7F-940E-EE434B04F7E5}" dt="2022-09-20T09:27:18.498" v="56" actId="478"/>
          <ac:spMkLst>
            <pc:docMk/>
            <pc:sldMk cId="913722912" sldId="260"/>
            <ac:spMk id="18" creationId="{E4CD17AF-285A-80EB-AD90-8BD8902D9ACA}"/>
          </ac:spMkLst>
        </pc:spChg>
      </pc:sldChg>
      <pc:sldChg chg="addSp delSp modSp mod">
        <pc:chgData name="Lorna Crouch" userId="10d434dc-9336-44ad-9173-5bf196c98237" providerId="ADAL" clId="{B0AAF321-D3A2-4F7F-940E-EE434B04F7E5}" dt="2022-09-20T09:27:33.878" v="61"/>
        <pc:sldMkLst>
          <pc:docMk/>
          <pc:sldMk cId="3226155525" sldId="261"/>
        </pc:sldMkLst>
        <pc:spChg chg="add mod">
          <ac:chgData name="Lorna Crouch" userId="10d434dc-9336-44ad-9173-5bf196c98237" providerId="ADAL" clId="{B0AAF321-D3A2-4F7F-940E-EE434B04F7E5}" dt="2022-09-20T09:27:33.878" v="61"/>
          <ac:spMkLst>
            <pc:docMk/>
            <pc:sldMk cId="3226155525" sldId="261"/>
            <ac:spMk id="5" creationId="{33D6925F-9467-87A4-B5E8-DF7B4F69E677}"/>
          </ac:spMkLst>
        </pc:spChg>
        <pc:spChg chg="add mod">
          <ac:chgData name="Lorna Crouch" userId="10d434dc-9336-44ad-9173-5bf196c98237" providerId="ADAL" clId="{B0AAF321-D3A2-4F7F-940E-EE434B04F7E5}" dt="2022-09-20T09:27:33.878" v="61"/>
          <ac:spMkLst>
            <pc:docMk/>
            <pc:sldMk cId="3226155525" sldId="261"/>
            <ac:spMk id="7" creationId="{812FDD76-B090-E1D8-8A39-EFB30E937E86}"/>
          </ac:spMkLst>
        </pc:spChg>
        <pc:spChg chg="del">
          <ac:chgData name="Lorna Crouch" userId="10d434dc-9336-44ad-9173-5bf196c98237" providerId="ADAL" clId="{B0AAF321-D3A2-4F7F-940E-EE434B04F7E5}" dt="2022-09-20T09:27:31.182" v="60" actId="478"/>
          <ac:spMkLst>
            <pc:docMk/>
            <pc:sldMk cId="3226155525" sldId="261"/>
            <ac:spMk id="14" creationId="{9683E257-EC85-CFDA-0578-0573A20A5028}"/>
          </ac:spMkLst>
        </pc:spChg>
        <pc:spChg chg="del">
          <ac:chgData name="Lorna Crouch" userId="10d434dc-9336-44ad-9173-5bf196c98237" providerId="ADAL" clId="{B0AAF321-D3A2-4F7F-940E-EE434B04F7E5}" dt="2022-09-20T09:27:30.057" v="59" actId="478"/>
          <ac:spMkLst>
            <pc:docMk/>
            <pc:sldMk cId="3226155525" sldId="261"/>
            <ac:spMk id="15" creationId="{0425A2D9-47A7-39A0-E059-B635C8166ADE}"/>
          </ac:spMkLst>
        </pc:spChg>
      </pc:sldChg>
      <pc:sldChg chg="modSp mod">
        <pc:chgData name="Lorna Crouch" userId="10d434dc-9336-44ad-9173-5bf196c98237" providerId="ADAL" clId="{B0AAF321-D3A2-4F7F-940E-EE434B04F7E5}" dt="2022-09-20T09:25:26.607" v="41" actId="6549"/>
        <pc:sldMkLst>
          <pc:docMk/>
          <pc:sldMk cId="36735415" sldId="262"/>
        </pc:sldMkLst>
        <pc:spChg chg="mod">
          <ac:chgData name="Lorna Crouch" userId="10d434dc-9336-44ad-9173-5bf196c98237" providerId="ADAL" clId="{B0AAF321-D3A2-4F7F-940E-EE434B04F7E5}" dt="2022-09-20T09:24:30.233" v="32" actId="14100"/>
          <ac:spMkLst>
            <pc:docMk/>
            <pc:sldMk cId="36735415" sldId="262"/>
            <ac:spMk id="9" creationId="{872ECEC6-BA9A-1EE3-4E35-4168B210ABE6}"/>
          </ac:spMkLst>
        </pc:spChg>
        <pc:spChg chg="mod">
          <ac:chgData name="Lorna Crouch" userId="10d434dc-9336-44ad-9173-5bf196c98237" providerId="ADAL" clId="{B0AAF321-D3A2-4F7F-940E-EE434B04F7E5}" dt="2022-09-20T09:25:26.607" v="41" actId="6549"/>
          <ac:spMkLst>
            <pc:docMk/>
            <pc:sldMk cId="36735415" sldId="262"/>
            <ac:spMk id="10" creationId="{9D51F062-022A-E029-EDDD-0163F439CEB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7D71F2-51C4-0C4D-9019-87B553AE68E2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F57DAB-5021-2843-89BF-5292B8DCD2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1250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Article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57DAB-5021-2843-89BF-5292B8DCD2F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6413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Article 3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57DAB-5021-2843-89BF-5292B8DCD2F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753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57DAB-5021-2843-89BF-5292B8DCD2F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9315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F57DAB-5021-2843-89BF-5292B8DCD2F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411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D0CE4-D88E-323F-98BB-52A0CE8D0A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66F42C-B290-06B9-C8CD-E0C2F47D19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D5B6B3-FB7E-1446-1482-0F58E51B1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8F41E7-3026-E38D-D80F-8BAA8D1F7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85DBFC-79D0-07E6-3BD4-F7EA42DFB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3562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9B5C9-96C2-45FE-7211-B39019CEC7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B76E88-480D-65C6-5DB5-4C3D0373DE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68773-4B7A-F9D8-0509-AC0ED54A2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8B18F-6FB8-6FA4-CBD3-765B47654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51EF8-3457-6BE0-A43D-FAAF14423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463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F9CFFF-13D7-EAB1-B9A1-FCDCE6ECF5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48DB25-6F7B-7182-9087-A62C674E1A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E1EA4-9647-A9C3-7D94-2D05CECA7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39436D-57E9-CCA6-9421-85AA17286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01CD8-9653-B428-AF9C-269D1BB6DD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965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30A46-1C79-BFB5-5795-73A48FE97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C27EFC-4AB8-E6DE-CD96-DA9FC158A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956E0A-07FC-F042-528C-70DCCF0AD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6F030-6888-5724-47D1-D86EB718D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2E6B3-C4B3-98B6-A6A6-3458C77A7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7192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079FAC-B567-49A0-BCC6-CF8C7ABAE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93B572-BE72-FDE7-C1C0-F779BB1692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59548-B550-5E40-9009-15DAE0A87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6E988-2DD6-02D3-A3AF-F72F18F6E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877997-3616-AC37-5334-7A3FEEC896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0279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FB19D-2004-2CF2-BC9D-15CD5889E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24D1BF-21F1-65AD-6A5C-DA6A5D9268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794EE4-B3E2-F9DE-BFBC-31BF73FD11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8F2AF1-1712-87CD-2637-0C1D1F23C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5900CE-0563-2158-AFDC-C4E9B5C10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D42865-2F3A-8D97-1A60-D92D83A03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624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467BB-21FA-A38C-94D1-79FFF4A17F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ACD8C9-A81B-6967-198A-021069B7A6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65B02F1-5458-CF45-1972-200E968600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BDA6BB-8999-5755-9F3F-4E1E7EB67C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5D4513-F41F-8100-3938-4E41090D52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C6CB9D-CF47-E9CB-81F7-EAD446F1FD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948CDB-9E2B-853C-C52C-BC989552B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9016D-D1AA-C93E-56BE-2E97D294F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703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6E74E-061F-ACD2-20DC-7901CE78F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B7E88CD-8A42-8173-0B7A-5B5FD1C46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129F70D-C000-6E75-5810-28FC80AEB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26EE59-100D-E6F9-E862-DB7498583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69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168B7E-ECD7-E8DA-6F15-E63BE1DE5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6D1C32-6454-BBAF-F8EE-BEBFB35F3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F915E5-D755-3223-63A8-301D5D113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076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32E42-ECDD-4D98-0141-D8E29BBF3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868A7E-A8B9-CF66-68AC-BE814CA313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62801B-B88C-791A-2D13-F519E32F7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FDC4F0-3B6E-D755-BE68-CA401304F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B27437-B3F4-5D95-9DC6-F10239205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183D7A-84DC-50AB-9286-BC4B2C91E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602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666B90-FB63-2CD3-1EFC-B6AC7BFD9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A387E2-04F7-D354-D542-6E793E2806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786107-41F9-32C5-F9A2-40BF68962B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DF9546-6AA8-1368-E1B9-2445CBFC5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FC2AE-C96A-4BDE-B2AC-01D2682179B2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550D74-F48F-A195-3A31-93D7C3B20F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88099F-5ECD-5DBB-7D41-75147ECDD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091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438D16-0BF2-A941-B3B0-195BCB54C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1511D-9649-4076-8016-262C124A41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EE569D-7871-DB8D-6E99-C28D512E367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1FC2AE-C96A-4BDE-B2AC-01D2682179B2}" type="datetimeFigureOut">
              <a:rPr lang="en-GB" smtClean="0"/>
              <a:t>20/09/2022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A7C68-AF08-9D47-1BE9-4EEDA75EC1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C115B1-49BC-5558-21C0-96E3E69AE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DCA4C-5391-4AF2-9BE8-658E83AF9A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6159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1.png"/><Relationship Id="rId9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B3F4BD0-44E8-A678-4143-03A95575164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23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35A5DFB-152B-9BC4-7FE1-07D2CC983371}"/>
              </a:ext>
            </a:extLst>
          </p:cNvPr>
          <p:cNvSpPr/>
          <p:nvPr/>
        </p:nvSpPr>
        <p:spPr>
          <a:xfrm>
            <a:off x="336841" y="-119836"/>
            <a:ext cx="443205" cy="2209979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6D9D7F06-EF43-A91E-9884-FE6844C5B33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5" t="13492" r="1983" b="12878"/>
          <a:stretch/>
        </p:blipFill>
        <p:spPr>
          <a:xfrm>
            <a:off x="202887" y="358187"/>
            <a:ext cx="3631964" cy="1760237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AD1F493-93DC-BC2A-BDE5-C8DD8800BC72}"/>
              </a:ext>
            </a:extLst>
          </p:cNvPr>
          <p:cNvSpPr/>
          <p:nvPr/>
        </p:nvSpPr>
        <p:spPr>
          <a:xfrm>
            <a:off x="4194313" y="412906"/>
            <a:ext cx="8056022" cy="1686970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Shape, icon&#10;&#10;Description automatically generated">
            <a:extLst>
              <a:ext uri="{FF2B5EF4-FFF2-40B4-BE49-F238E27FC236}">
                <a16:creationId xmlns:a16="http://schemas.microsoft.com/office/drawing/2014/main" id="{CE285A34-44F9-ADFB-4B9A-302961C47A3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12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4485"/>
          <a:stretch/>
        </p:blipFill>
        <p:spPr>
          <a:xfrm>
            <a:off x="3232904" y="0"/>
            <a:ext cx="8959096" cy="4554331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4220B73-2123-FEDE-5A26-970DB8FEEC60}"/>
              </a:ext>
            </a:extLst>
          </p:cNvPr>
          <p:cNvSpPr txBox="1"/>
          <p:nvPr/>
        </p:nvSpPr>
        <p:spPr>
          <a:xfrm>
            <a:off x="4413883" y="467388"/>
            <a:ext cx="7441276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chemeClr val="bg1"/>
                </a:solidFill>
                <a:latin typeface="Muli" panose="02000503040000020004" pitchFamily="2" charset="0"/>
              </a:rPr>
              <a:t>Daily Themes</a:t>
            </a:r>
          </a:p>
          <a:p>
            <a:r>
              <a:rPr lang="en-GB" sz="2400" dirty="0">
                <a:solidFill>
                  <a:schemeClr val="bg1"/>
                </a:solidFill>
              </a:rPr>
              <a:t>To help illustrate ‘</a:t>
            </a:r>
            <a:r>
              <a:rPr lang="en-GB" sz="2400" b="1" dirty="0">
                <a:solidFill>
                  <a:schemeClr val="bg1"/>
                </a:solidFill>
              </a:rPr>
              <a:t>Advocacy and your rights’,</a:t>
            </a:r>
            <a:r>
              <a:rPr lang="en-GB" sz="2400" dirty="0">
                <a:solidFill>
                  <a:schemeClr val="bg1"/>
                </a:solidFill>
              </a:rPr>
              <a:t> each day we will feature different elements of the Human Rights Act.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72ECEC6-BA9A-1EE3-4E35-4168B210ABE6}"/>
              </a:ext>
            </a:extLst>
          </p:cNvPr>
          <p:cNvSpPr/>
          <p:nvPr/>
        </p:nvSpPr>
        <p:spPr>
          <a:xfrm>
            <a:off x="0" y="5476973"/>
            <a:ext cx="9907480" cy="791852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51F062-022A-E029-EDDD-0163F439CEB9}"/>
              </a:ext>
            </a:extLst>
          </p:cNvPr>
          <p:cNvSpPr txBox="1"/>
          <p:nvPr/>
        </p:nvSpPr>
        <p:spPr>
          <a:xfrm>
            <a:off x="558442" y="5518708"/>
            <a:ext cx="1005925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Join the </a:t>
            </a:r>
            <a:r>
              <a:rPr lang="en-US" sz="2000" b="1" dirty="0">
                <a:solidFill>
                  <a:schemeClr val="bg1"/>
                </a:solidFill>
              </a:rPr>
              <a:t>#AAW22 </a:t>
            </a:r>
            <a:r>
              <a:rPr lang="en-US" sz="2000" dirty="0">
                <a:solidFill>
                  <a:schemeClr val="bg1"/>
                </a:solidFill>
              </a:rPr>
              <a:t>conversation: 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#HearMyVoice   #HumanRightsAdvocacy  #AdvocacyInAction   #SelfAdvocacyWorks</a:t>
            </a:r>
            <a:endParaRPr lang="en-GB" sz="2000" b="1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5E986C7-B256-CABE-7190-F4542B5ED4D0}"/>
              </a:ext>
            </a:extLst>
          </p:cNvPr>
          <p:cNvSpPr txBox="1"/>
          <p:nvPr/>
        </p:nvSpPr>
        <p:spPr>
          <a:xfrm>
            <a:off x="558442" y="2849070"/>
            <a:ext cx="1090784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chemeClr val="bg1"/>
                </a:solidFill>
              </a:rPr>
              <a:t>Monday 7 November: </a:t>
            </a:r>
            <a:r>
              <a:rPr lang="en-GB" sz="2400" dirty="0">
                <a:solidFill>
                  <a:schemeClr val="bg1"/>
                </a:solidFill>
              </a:rPr>
              <a:t>	Right to life.</a:t>
            </a:r>
          </a:p>
          <a:p>
            <a:r>
              <a:rPr lang="en-GB" sz="2400" b="1" dirty="0">
                <a:solidFill>
                  <a:schemeClr val="bg1"/>
                </a:solidFill>
              </a:rPr>
              <a:t>Tuesday 8 November: </a:t>
            </a:r>
            <a:r>
              <a:rPr lang="en-GB" sz="2400" dirty="0">
                <a:solidFill>
                  <a:schemeClr val="bg1"/>
                </a:solidFill>
              </a:rPr>
              <a:t>	Right to be safe from inhuman or degrading treatment.</a:t>
            </a:r>
          </a:p>
          <a:p>
            <a:r>
              <a:rPr lang="en-GB" sz="2400" b="1" dirty="0">
                <a:solidFill>
                  <a:schemeClr val="bg1"/>
                </a:solidFill>
              </a:rPr>
              <a:t>Wednesday 9 November: </a:t>
            </a:r>
            <a:r>
              <a:rPr lang="en-GB" sz="2400" dirty="0">
                <a:solidFill>
                  <a:schemeClr val="bg1"/>
                </a:solidFill>
              </a:rPr>
              <a:t>	Right to liberty.</a:t>
            </a:r>
          </a:p>
          <a:p>
            <a:r>
              <a:rPr lang="en-GB" sz="2400" b="1" dirty="0">
                <a:solidFill>
                  <a:schemeClr val="bg1"/>
                </a:solidFill>
              </a:rPr>
              <a:t>Thursday 10 November: </a:t>
            </a:r>
            <a:r>
              <a:rPr lang="en-GB" sz="2400" dirty="0">
                <a:solidFill>
                  <a:schemeClr val="bg1"/>
                </a:solidFill>
              </a:rPr>
              <a:t>	Right to respect for private and family life.</a:t>
            </a:r>
          </a:p>
          <a:p>
            <a:r>
              <a:rPr lang="en-GB" sz="2400" b="1" dirty="0">
                <a:solidFill>
                  <a:schemeClr val="bg1"/>
                </a:solidFill>
              </a:rPr>
              <a:t>Friday 11 November:</a:t>
            </a:r>
            <a:r>
              <a:rPr lang="en-GB" sz="2400" dirty="0">
                <a:solidFill>
                  <a:schemeClr val="bg1"/>
                </a:solidFill>
              </a:rPr>
              <a:t>		Right to be free from discrimination.</a:t>
            </a:r>
          </a:p>
        </p:txBody>
      </p:sp>
    </p:spTree>
    <p:extLst>
      <p:ext uri="{BB962C8B-B14F-4D97-AF65-F5344CB8AC3E}">
        <p14:creationId xmlns:p14="http://schemas.microsoft.com/office/powerpoint/2010/main" val="36735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179F573-9CD7-1054-5E8A-6CEA3DB9034A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23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1" name="Picture 40" descr="Shape, icon&#10;&#10;Description automatically generated">
            <a:extLst>
              <a:ext uri="{FF2B5EF4-FFF2-40B4-BE49-F238E27FC236}">
                <a16:creationId xmlns:a16="http://schemas.microsoft.com/office/drawing/2014/main" id="{C3606FC5-3C39-14AB-C853-A6156F985B2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12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4485"/>
          <a:stretch/>
        </p:blipFill>
        <p:spPr>
          <a:xfrm>
            <a:off x="3232904" y="0"/>
            <a:ext cx="8959096" cy="455433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A20CB93-2732-86E3-2DD1-E50C6CBB4F32}"/>
              </a:ext>
            </a:extLst>
          </p:cNvPr>
          <p:cNvSpPr/>
          <p:nvPr/>
        </p:nvSpPr>
        <p:spPr>
          <a:xfrm>
            <a:off x="336841" y="-119836"/>
            <a:ext cx="443205" cy="2209979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 descr="A picture containing icon&#10;&#10;Description automatically generated">
            <a:extLst>
              <a:ext uri="{FF2B5EF4-FFF2-40B4-BE49-F238E27FC236}">
                <a16:creationId xmlns:a16="http://schemas.microsoft.com/office/drawing/2014/main" id="{2A2098FE-10F6-706D-0268-8869534DEDB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5" t="13492" r="1983" b="12878"/>
          <a:stretch/>
        </p:blipFill>
        <p:spPr>
          <a:xfrm>
            <a:off x="202887" y="358187"/>
            <a:ext cx="3631964" cy="1760237"/>
          </a:xfrm>
          <a:prstGeom prst="rect">
            <a:avLst/>
          </a:prstGeom>
        </p:spPr>
      </p:pic>
      <p:pic>
        <p:nvPicPr>
          <p:cNvPr id="9" name="Picture 8" descr="A picture containing text&#10;&#10;Description automatically generated">
            <a:extLst>
              <a:ext uri="{FF2B5EF4-FFF2-40B4-BE49-F238E27FC236}">
                <a16:creationId xmlns:a16="http://schemas.microsoft.com/office/drawing/2014/main" id="{B99B56D7-D895-E673-A1B2-C6F1DBFEE56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000015" y="3528429"/>
            <a:ext cx="3961782" cy="5743066"/>
          </a:xfrm>
          <a:prstGeom prst="rect">
            <a:avLst/>
          </a:prstGeom>
        </p:spPr>
      </p:pic>
      <p:grpSp>
        <p:nvGrpSpPr>
          <p:cNvPr id="28" name="Group 27">
            <a:extLst>
              <a:ext uri="{FF2B5EF4-FFF2-40B4-BE49-F238E27FC236}">
                <a16:creationId xmlns:a16="http://schemas.microsoft.com/office/drawing/2014/main" id="{9D4C71FF-EE47-CB32-3CD5-65A02B4D441E}"/>
              </a:ext>
            </a:extLst>
          </p:cNvPr>
          <p:cNvGrpSpPr/>
          <p:nvPr/>
        </p:nvGrpSpPr>
        <p:grpSpPr>
          <a:xfrm>
            <a:off x="4615706" y="2689190"/>
            <a:ext cx="3125973" cy="4137870"/>
            <a:chOff x="1217953" y="2720130"/>
            <a:chExt cx="3125973" cy="4137870"/>
          </a:xfrm>
        </p:grpSpPr>
        <p:pic>
          <p:nvPicPr>
            <p:cNvPr id="19" name="Picture 18" descr="Shape&#10;&#10;Description automatically generated with medium confidence">
              <a:extLst>
                <a:ext uri="{FF2B5EF4-FFF2-40B4-BE49-F238E27FC236}">
                  <a16:creationId xmlns:a16="http://schemas.microsoft.com/office/drawing/2014/main" id="{02D2FE55-2F32-25AF-93B8-8E1696DFB51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7953" y="2720130"/>
              <a:ext cx="3125973" cy="3200401"/>
            </a:xfrm>
            <a:prstGeom prst="rect">
              <a:avLst/>
            </a:prstGeom>
          </p:spPr>
        </p:pic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E9C39DFB-0CFC-F9C4-5E1F-0D98E0DE974E}"/>
                </a:ext>
              </a:extLst>
            </p:cNvPr>
            <p:cNvSpPr/>
            <p:nvPr/>
          </p:nvSpPr>
          <p:spPr>
            <a:xfrm>
              <a:off x="2187724" y="5920531"/>
              <a:ext cx="470018" cy="937469"/>
            </a:xfrm>
            <a:prstGeom prst="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8D4BE6A9-0B0A-EF13-86C0-3221C0652C2D}"/>
              </a:ext>
            </a:extLst>
          </p:cNvPr>
          <p:cNvSpPr/>
          <p:nvPr/>
        </p:nvSpPr>
        <p:spPr>
          <a:xfrm>
            <a:off x="4194313" y="412906"/>
            <a:ext cx="8056022" cy="1686970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6AC0EC1-869D-1B5F-F6C9-28C7F67F113F}"/>
              </a:ext>
            </a:extLst>
          </p:cNvPr>
          <p:cNvSpPr txBox="1"/>
          <p:nvPr/>
        </p:nvSpPr>
        <p:spPr>
          <a:xfrm>
            <a:off x="4410396" y="571780"/>
            <a:ext cx="77530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bg1"/>
                </a:solidFill>
              </a:rPr>
              <a:t>Independent advocacy has a key role in supporting people to have their human rights upheld.</a:t>
            </a:r>
            <a:endParaRPr lang="en-GB" sz="2800" dirty="0">
              <a:solidFill>
                <a:schemeClr val="bg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A669F69D-408A-A625-9476-E40B248BFA2A}"/>
              </a:ext>
            </a:extLst>
          </p:cNvPr>
          <p:cNvSpPr txBox="1"/>
          <p:nvPr/>
        </p:nvSpPr>
        <p:spPr>
          <a:xfrm>
            <a:off x="4410396" y="1604983"/>
            <a:ext cx="811844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" b="1" dirty="0">
                <a:solidFill>
                  <a:schemeClr val="bg1"/>
                </a:solidFill>
              </a:rPr>
              <a:t>#AAW22   #HearMyVoice  #HumanRightsAdvocacy  #AdvocacyInAction  #SelfAdvocacyWorks</a:t>
            </a:r>
            <a:endParaRPr lang="en-GB" sz="1500" b="1" dirty="0">
              <a:solidFill>
                <a:schemeClr val="bg1"/>
              </a:solidFill>
            </a:endParaRPr>
          </a:p>
        </p:txBody>
      </p:sp>
      <p:pic>
        <p:nvPicPr>
          <p:cNvPr id="21" name="Picture 20" descr="A close-up of hands holding a blackboard&#10;&#10;Description automatically generated with medium confidence">
            <a:extLst>
              <a:ext uri="{FF2B5EF4-FFF2-40B4-BE49-F238E27FC236}">
                <a16:creationId xmlns:a16="http://schemas.microsoft.com/office/drawing/2014/main" id="{E6A483D2-78CC-7B49-9C9A-E694B3B69D0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9790" y="4357827"/>
            <a:ext cx="3670916" cy="2659846"/>
          </a:xfrm>
          <a:prstGeom prst="rect">
            <a:avLst/>
          </a:prstGeom>
        </p:spPr>
      </p:pic>
      <p:pic>
        <p:nvPicPr>
          <p:cNvPr id="13" name="Picture 12" descr="Logo&#10;&#10;Description automatically generated with medium confidence">
            <a:extLst>
              <a:ext uri="{FF2B5EF4-FFF2-40B4-BE49-F238E27FC236}">
                <a16:creationId xmlns:a16="http://schemas.microsoft.com/office/drawing/2014/main" id="{C52B0258-3C13-106C-7709-478EDF20166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9196" y="2258750"/>
            <a:ext cx="4114800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6517B34B-F96C-0D3C-C0D0-6FF9372A57A4}"/>
              </a:ext>
            </a:extLst>
          </p:cNvPr>
          <p:cNvSpPr/>
          <p:nvPr/>
        </p:nvSpPr>
        <p:spPr>
          <a:xfrm>
            <a:off x="9891373" y="4971747"/>
            <a:ext cx="391354" cy="1886252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A3EF739-2348-8A01-AB6F-76E567CBA4C2}"/>
              </a:ext>
            </a:extLst>
          </p:cNvPr>
          <p:cNvSpPr/>
          <p:nvPr/>
        </p:nvSpPr>
        <p:spPr>
          <a:xfrm>
            <a:off x="10716517" y="4971746"/>
            <a:ext cx="391354" cy="188625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33A9F77-580E-5067-5AF7-F5D743CBDA19}"/>
              </a:ext>
            </a:extLst>
          </p:cNvPr>
          <p:cNvSpPr txBox="1"/>
          <p:nvPr/>
        </p:nvSpPr>
        <p:spPr>
          <a:xfrm rot="21301849">
            <a:off x="3181004" y="4355705"/>
            <a:ext cx="15672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Right 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to  life</a:t>
            </a:r>
            <a:endParaRPr lang="en-GB" sz="2400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7B3EDF6-1CA6-F091-2554-395C7EE6A752}"/>
              </a:ext>
            </a:extLst>
          </p:cNvPr>
          <p:cNvGrpSpPr/>
          <p:nvPr/>
        </p:nvGrpSpPr>
        <p:grpSpPr>
          <a:xfrm>
            <a:off x="49131" y="2509763"/>
            <a:ext cx="3285268" cy="4348236"/>
            <a:chOff x="49131" y="2509763"/>
            <a:chExt cx="3285268" cy="4348236"/>
          </a:xfrm>
        </p:grpSpPr>
        <p:pic>
          <p:nvPicPr>
            <p:cNvPr id="11" name="Picture 10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0BD5C5EF-9B52-F6FC-9684-CF755D71D0C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133" b="34010"/>
            <a:stretch/>
          </p:blipFill>
          <p:spPr>
            <a:xfrm>
              <a:off x="49131" y="2509763"/>
              <a:ext cx="3285268" cy="4041602"/>
            </a:xfrm>
            <a:prstGeom prst="rect">
              <a:avLst/>
            </a:prstGeom>
          </p:spPr>
        </p:pic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A6242011-E0BB-E3D6-0479-DF2F0641FB67}"/>
                </a:ext>
              </a:extLst>
            </p:cNvPr>
            <p:cNvSpPr/>
            <p:nvPr/>
          </p:nvSpPr>
          <p:spPr>
            <a:xfrm>
              <a:off x="1582873" y="6298250"/>
              <a:ext cx="326400" cy="55974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12B8E1C7-C6EF-21E7-B468-3AEBD202EA3F}"/>
                </a:ext>
              </a:extLst>
            </p:cNvPr>
            <p:cNvSpPr/>
            <p:nvPr/>
          </p:nvSpPr>
          <p:spPr>
            <a:xfrm>
              <a:off x="2568008" y="6298249"/>
              <a:ext cx="326400" cy="559749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F4CFD94E-5336-723C-DCD3-60B5FABF4ADA}"/>
                </a:ext>
              </a:extLst>
            </p:cNvPr>
            <p:cNvSpPr txBox="1"/>
            <p:nvPr/>
          </p:nvSpPr>
          <p:spPr>
            <a:xfrm rot="21301849">
              <a:off x="722057" y="3493558"/>
              <a:ext cx="172163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accent3">
                      <a:lumMod val="50000"/>
                    </a:schemeClr>
                  </a:solidFill>
                  <a:latin typeface="Rockwell Nova" panose="020B0604020202020204" pitchFamily="18" charset="0"/>
                </a:rPr>
                <a:t>Safety from inhuman or degrading treatment</a:t>
              </a:r>
              <a:endParaRPr lang="en-GB" dirty="0">
                <a:solidFill>
                  <a:schemeClr val="accent3">
                    <a:lumMod val="50000"/>
                  </a:schemeClr>
                </a:solidFill>
                <a:latin typeface="Rockwell Nova" panose="020B0604020202020204" pitchFamily="18" charset="0"/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66A60FD5-06A3-DABD-470B-E933E6C25E4E}"/>
              </a:ext>
            </a:extLst>
          </p:cNvPr>
          <p:cNvSpPr txBox="1"/>
          <p:nvPr/>
        </p:nvSpPr>
        <p:spPr>
          <a:xfrm rot="165622">
            <a:off x="4840691" y="3081835"/>
            <a:ext cx="28090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Tornac" panose="02010504060202020203" pitchFamily="2" charset="0"/>
              </a:rPr>
              <a:t>Respect for private </a:t>
            </a:r>
          </a:p>
          <a:p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Tornac" panose="02010504060202020203" pitchFamily="2" charset="0"/>
              </a:rPr>
              <a:t>and family life</a:t>
            </a:r>
            <a:endParaRPr lang="en-GB" sz="2000" dirty="0">
              <a:solidFill>
                <a:schemeClr val="accent2">
                  <a:lumMod val="50000"/>
                </a:schemeClr>
              </a:solidFill>
              <a:latin typeface="Tornac" panose="02010504060202020203" pitchFamily="2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8A589A5-23EB-DE72-14C2-90653F6A1E09}"/>
              </a:ext>
            </a:extLst>
          </p:cNvPr>
          <p:cNvSpPr txBox="1"/>
          <p:nvPr/>
        </p:nvSpPr>
        <p:spPr>
          <a:xfrm rot="21433309">
            <a:off x="7232246" y="4625270"/>
            <a:ext cx="29443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accent3">
                    <a:lumMod val="50000"/>
                  </a:schemeClr>
                </a:solidFill>
                <a:latin typeface="Rockwell Nova" panose="020B0604020202020204" pitchFamily="18" charset="0"/>
              </a:rPr>
              <a:t>Being free from discrimination</a:t>
            </a:r>
            <a:endParaRPr lang="en-GB" sz="2000" dirty="0">
              <a:solidFill>
                <a:schemeClr val="accent3">
                  <a:lumMod val="50000"/>
                </a:schemeClr>
              </a:solidFill>
              <a:latin typeface="Rockwell Nova" panose="020B0604020202020204" pitchFamily="18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81887D5-C49D-82AE-9DEB-DC2F47710ED1}"/>
              </a:ext>
            </a:extLst>
          </p:cNvPr>
          <p:cNvSpPr txBox="1"/>
          <p:nvPr/>
        </p:nvSpPr>
        <p:spPr>
          <a:xfrm rot="21301849">
            <a:off x="9454305" y="2820148"/>
            <a:ext cx="20006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Right 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to  liberty</a:t>
            </a:r>
            <a:endParaRPr lang="en-GB" sz="2400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</p:txBody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88E692E6-8DF6-9ADB-F7A2-894D78204CC1}"/>
              </a:ext>
            </a:extLst>
          </p:cNvPr>
          <p:cNvCxnSpPr>
            <a:cxnSpLocks/>
          </p:cNvCxnSpPr>
          <p:nvPr/>
        </p:nvCxnSpPr>
        <p:spPr>
          <a:xfrm>
            <a:off x="4515439" y="1525887"/>
            <a:ext cx="7473674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13685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C0F4BEE-8B23-D58C-E1CA-7536F2213C4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23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19D560E-EC86-8AF8-D48F-62CB2E5F2649}"/>
              </a:ext>
            </a:extLst>
          </p:cNvPr>
          <p:cNvSpPr/>
          <p:nvPr/>
        </p:nvSpPr>
        <p:spPr>
          <a:xfrm>
            <a:off x="336841" y="-119836"/>
            <a:ext cx="443205" cy="2209979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C60B58F7-B1C0-FE6F-4F9D-5E33AEF80F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5" t="13492" r="1983" b="12878"/>
          <a:stretch/>
        </p:blipFill>
        <p:spPr>
          <a:xfrm>
            <a:off x="202887" y="358187"/>
            <a:ext cx="3631964" cy="1760237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CAE4D28C-760B-D988-CE0E-224A15A4186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726708" flipH="1">
            <a:off x="5450940" y="11358"/>
            <a:ext cx="6687088" cy="969371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1577AF0-B57A-3EFA-5C66-E94EA0FFBCAA}"/>
              </a:ext>
            </a:extLst>
          </p:cNvPr>
          <p:cNvSpPr txBox="1"/>
          <p:nvPr/>
        </p:nvSpPr>
        <p:spPr>
          <a:xfrm rot="20737782">
            <a:off x="6802185" y="1527532"/>
            <a:ext cx="224059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Right </a:t>
            </a:r>
          </a:p>
          <a:p>
            <a:r>
              <a:rPr lang="en-US" sz="4400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to  life</a:t>
            </a:r>
            <a:endParaRPr lang="en-GB" sz="4400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A1B692C-C7F4-8418-D70A-F9ED9C04C9AA}"/>
              </a:ext>
            </a:extLst>
          </p:cNvPr>
          <p:cNvSpPr txBox="1"/>
          <p:nvPr/>
        </p:nvSpPr>
        <p:spPr>
          <a:xfrm>
            <a:off x="336841" y="2613271"/>
            <a:ext cx="590118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Advocates support people with their human rights </a:t>
            </a:r>
            <a:br>
              <a:rPr lang="en-US" sz="2000" dirty="0"/>
            </a:br>
            <a:r>
              <a:rPr lang="en-GB" sz="2000" dirty="0">
                <a:solidFill>
                  <a:schemeClr val="bg1"/>
                </a:solidFill>
              </a:rPr>
              <a:t>and can help people if their rights are at risk.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Right to life. </a:t>
            </a:r>
            <a:r>
              <a:rPr lang="en-US" sz="2000" dirty="0">
                <a:solidFill>
                  <a:schemeClr val="bg1"/>
                </a:solidFill>
              </a:rPr>
              <a:t>Examples can include neglect or abuse in care settings that puts your life at risk or professionals withdrawing or refusing treatment because you have a disability. </a:t>
            </a:r>
            <a:endParaRPr lang="en-GB" sz="2000" dirty="0">
              <a:solidFill>
                <a:schemeClr val="bg1"/>
              </a:solidFill>
            </a:endParaRPr>
          </a:p>
        </p:txBody>
      </p:sp>
      <p:pic>
        <p:nvPicPr>
          <p:cNvPr id="12" name="Picture 11" descr="Shape, icon&#10;&#10;Description automatically generated">
            <a:extLst>
              <a:ext uri="{FF2B5EF4-FFF2-40B4-BE49-F238E27FC236}">
                <a16:creationId xmlns:a16="http://schemas.microsoft.com/office/drawing/2014/main" id="{183A027F-7DD8-A00B-080E-F8C9D5FDBCB5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alphaModFix amt="12000"/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aturation sat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4485"/>
          <a:stretch/>
        </p:blipFill>
        <p:spPr>
          <a:xfrm>
            <a:off x="2896063" y="32275"/>
            <a:ext cx="8959096" cy="4554331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1AAA6C9-211C-8E29-5E87-CFFBF41804C5}"/>
              </a:ext>
            </a:extLst>
          </p:cNvPr>
          <p:cNvSpPr/>
          <p:nvPr/>
        </p:nvSpPr>
        <p:spPr>
          <a:xfrm rot="20813180">
            <a:off x="10589073" y="5079186"/>
            <a:ext cx="716437" cy="2089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B73372F-A0A1-CD5D-FC77-C9F5D825890A}"/>
              </a:ext>
            </a:extLst>
          </p:cNvPr>
          <p:cNvSpPr/>
          <p:nvPr/>
        </p:nvSpPr>
        <p:spPr>
          <a:xfrm>
            <a:off x="0" y="5476973"/>
            <a:ext cx="9907480" cy="791852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D97917D-8614-0C76-6943-3D7955C4DE48}"/>
              </a:ext>
            </a:extLst>
          </p:cNvPr>
          <p:cNvSpPr txBox="1"/>
          <p:nvPr/>
        </p:nvSpPr>
        <p:spPr>
          <a:xfrm>
            <a:off x="558442" y="5518708"/>
            <a:ext cx="9103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Join the </a:t>
            </a:r>
            <a:r>
              <a:rPr lang="en-US" sz="2000" b="1" dirty="0">
                <a:solidFill>
                  <a:schemeClr val="bg1"/>
                </a:solidFill>
              </a:rPr>
              <a:t>#AAW22 </a:t>
            </a:r>
            <a:r>
              <a:rPr lang="en-US" sz="2000" dirty="0">
                <a:solidFill>
                  <a:schemeClr val="bg1"/>
                </a:solidFill>
              </a:rPr>
              <a:t>conversation: 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#HearMyVoice   #HumanRightsAdvocacy  #AdvocacyInAction   #SelfAdvocacyWorks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91475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1433E26-A6EB-17D5-4159-A4862DEA24E6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23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9102565-4949-4367-6D8E-D448321F0229}"/>
              </a:ext>
            </a:extLst>
          </p:cNvPr>
          <p:cNvSpPr/>
          <p:nvPr/>
        </p:nvSpPr>
        <p:spPr>
          <a:xfrm>
            <a:off x="336841" y="-119836"/>
            <a:ext cx="443205" cy="2209979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519604D1-6CB4-6F85-E99C-0A59D2F5EE6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5" t="13492" r="1983" b="12878"/>
          <a:stretch/>
        </p:blipFill>
        <p:spPr>
          <a:xfrm>
            <a:off x="202887" y="358187"/>
            <a:ext cx="3631964" cy="1760237"/>
          </a:xfrm>
          <a:prstGeom prst="rect">
            <a:avLst/>
          </a:prstGeom>
        </p:spPr>
      </p:pic>
      <p:pic>
        <p:nvPicPr>
          <p:cNvPr id="6" name="Picture 5" descr="Shape, icon&#10;&#10;Description automatically generated">
            <a:extLst>
              <a:ext uri="{FF2B5EF4-FFF2-40B4-BE49-F238E27FC236}">
                <a16:creationId xmlns:a16="http://schemas.microsoft.com/office/drawing/2014/main" id="{8A42CEE2-9D5F-2D7D-681E-D6C7EBAC11E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12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4485"/>
          <a:stretch/>
        </p:blipFill>
        <p:spPr>
          <a:xfrm>
            <a:off x="3232904" y="0"/>
            <a:ext cx="8959096" cy="4554331"/>
          </a:xfrm>
          <a:prstGeom prst="rect">
            <a:avLst/>
          </a:prstGeom>
        </p:spPr>
      </p:pic>
      <p:grpSp>
        <p:nvGrpSpPr>
          <p:cNvPr id="9" name="Group 8">
            <a:extLst>
              <a:ext uri="{FF2B5EF4-FFF2-40B4-BE49-F238E27FC236}">
                <a16:creationId xmlns:a16="http://schemas.microsoft.com/office/drawing/2014/main" id="{EBEE918A-2B2C-F0D5-E825-5E98E43F4448}"/>
              </a:ext>
            </a:extLst>
          </p:cNvPr>
          <p:cNvGrpSpPr/>
          <p:nvPr/>
        </p:nvGrpSpPr>
        <p:grpSpPr>
          <a:xfrm rot="21179613">
            <a:off x="6604367" y="19941"/>
            <a:ext cx="5050496" cy="7190783"/>
            <a:chOff x="69859" y="2336042"/>
            <a:chExt cx="3285268" cy="4817684"/>
          </a:xfrm>
        </p:grpSpPr>
        <p:pic>
          <p:nvPicPr>
            <p:cNvPr id="10" name="Picture 9" descr="A picture containing text&#10;&#10;Description automatically generated">
              <a:extLst>
                <a:ext uri="{FF2B5EF4-FFF2-40B4-BE49-F238E27FC236}">
                  <a16:creationId xmlns:a16="http://schemas.microsoft.com/office/drawing/2014/main" id="{B3A2D481-E896-30E7-E261-90E161FCE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-1133" b="34010"/>
            <a:stretch/>
          </p:blipFill>
          <p:spPr>
            <a:xfrm>
              <a:off x="69859" y="2336042"/>
              <a:ext cx="3285268" cy="4041602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074CA26C-8C5E-D29D-28EF-5857010C2C95}"/>
                </a:ext>
              </a:extLst>
            </p:cNvPr>
            <p:cNvSpPr/>
            <p:nvPr/>
          </p:nvSpPr>
          <p:spPr>
            <a:xfrm>
              <a:off x="1614482" y="6294236"/>
              <a:ext cx="326400" cy="72056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7BA3CC9-35EE-2B0F-D0C7-7C01F74163F7}"/>
                </a:ext>
              </a:extLst>
            </p:cNvPr>
            <p:cNvSpPr/>
            <p:nvPr/>
          </p:nvSpPr>
          <p:spPr>
            <a:xfrm>
              <a:off x="2602403" y="6112019"/>
              <a:ext cx="326400" cy="1041707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F1F03AC5-08A1-A38D-A51A-2CDD93BDBF69}"/>
                </a:ext>
              </a:extLst>
            </p:cNvPr>
            <p:cNvSpPr txBox="1"/>
            <p:nvPr/>
          </p:nvSpPr>
          <p:spPr>
            <a:xfrm rot="21301849">
              <a:off x="742785" y="3064245"/>
              <a:ext cx="1721630" cy="17114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>
                  <a:solidFill>
                    <a:schemeClr val="accent3">
                      <a:lumMod val="50000"/>
                    </a:schemeClr>
                  </a:solidFill>
                  <a:latin typeface="Rockwell Nova" panose="020B0604020202020204" pitchFamily="18" charset="0"/>
                </a:rPr>
                <a:t>Right to be safe from inhuman or degrading treatment</a:t>
              </a:r>
              <a:endParaRPr lang="en-GB" sz="3200" dirty="0">
                <a:solidFill>
                  <a:schemeClr val="accent3">
                    <a:lumMod val="50000"/>
                  </a:schemeClr>
                </a:solidFill>
                <a:latin typeface="Rockwell Nova" panose="020B0604020202020204" pitchFamily="18" charset="0"/>
              </a:endParaRPr>
            </a:p>
          </p:txBody>
        </p:sp>
      </p:grpSp>
      <p:sp>
        <p:nvSpPr>
          <p:cNvPr id="14" name="TextBox 13">
            <a:extLst>
              <a:ext uri="{FF2B5EF4-FFF2-40B4-BE49-F238E27FC236}">
                <a16:creationId xmlns:a16="http://schemas.microsoft.com/office/drawing/2014/main" id="{2F5E0F43-8D7C-6E6B-7A88-1D8DB4B99568}"/>
              </a:ext>
            </a:extLst>
          </p:cNvPr>
          <p:cNvSpPr txBox="1"/>
          <p:nvPr/>
        </p:nvSpPr>
        <p:spPr>
          <a:xfrm>
            <a:off x="270911" y="2735175"/>
            <a:ext cx="58478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Advocates support people with their human rights </a:t>
            </a:r>
            <a:br>
              <a:rPr lang="en-US" sz="2000" dirty="0"/>
            </a:br>
            <a:r>
              <a:rPr lang="en-GB" sz="2000" dirty="0">
                <a:solidFill>
                  <a:schemeClr val="bg1"/>
                </a:solidFill>
              </a:rPr>
              <a:t>and can help people if their rights are at risk.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Inhuman or degrading treatment </a:t>
            </a:r>
            <a:r>
              <a:rPr lang="en-US" sz="2000" dirty="0">
                <a:solidFill>
                  <a:schemeClr val="bg1"/>
                </a:solidFill>
              </a:rPr>
              <a:t>can include serious harm from a lack of care or support, severe abuse or ill-treatment by others. Public services staff must protect you from serious harm.</a:t>
            </a:r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79F76B-4498-E458-3144-A01AF0C25FC7}"/>
              </a:ext>
            </a:extLst>
          </p:cNvPr>
          <p:cNvSpPr/>
          <p:nvPr/>
        </p:nvSpPr>
        <p:spPr>
          <a:xfrm>
            <a:off x="0" y="5476973"/>
            <a:ext cx="9907480" cy="791852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C86B63-29AA-CC03-DFAD-7D4C25F44D4D}"/>
              </a:ext>
            </a:extLst>
          </p:cNvPr>
          <p:cNvSpPr txBox="1"/>
          <p:nvPr/>
        </p:nvSpPr>
        <p:spPr>
          <a:xfrm>
            <a:off x="558442" y="5518708"/>
            <a:ext cx="9103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Join the </a:t>
            </a:r>
            <a:r>
              <a:rPr lang="en-US" sz="2000" b="1" dirty="0">
                <a:solidFill>
                  <a:schemeClr val="bg1"/>
                </a:solidFill>
              </a:rPr>
              <a:t>#AAW22 </a:t>
            </a:r>
            <a:r>
              <a:rPr lang="en-US" sz="2000" dirty="0">
                <a:solidFill>
                  <a:schemeClr val="bg1"/>
                </a:solidFill>
              </a:rPr>
              <a:t>conversation: 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#HearMyVoice   #HumanRightsAdvocacy  #AdvocacyInAction   #SelfAdvocacyWorks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6959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FF26B7DF-36F6-2FB6-967E-4FAC3026DFA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23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D656E46-4823-15A4-6019-BD9CCC2861D9}"/>
              </a:ext>
            </a:extLst>
          </p:cNvPr>
          <p:cNvSpPr/>
          <p:nvPr/>
        </p:nvSpPr>
        <p:spPr>
          <a:xfrm>
            <a:off x="336841" y="-119836"/>
            <a:ext cx="443205" cy="2209979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3AE2F6A5-6D85-5A52-7EE8-8A7F0C87F06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5" t="13492" r="1983" b="12878"/>
          <a:stretch/>
        </p:blipFill>
        <p:spPr>
          <a:xfrm>
            <a:off x="202887" y="358187"/>
            <a:ext cx="3631964" cy="1760237"/>
          </a:xfrm>
          <a:prstGeom prst="rect">
            <a:avLst/>
          </a:prstGeom>
        </p:spPr>
      </p:pic>
      <p:pic>
        <p:nvPicPr>
          <p:cNvPr id="6" name="Picture 5" descr="Shape, icon&#10;&#10;Description automatically generated">
            <a:extLst>
              <a:ext uri="{FF2B5EF4-FFF2-40B4-BE49-F238E27FC236}">
                <a16:creationId xmlns:a16="http://schemas.microsoft.com/office/drawing/2014/main" id="{EAD1200E-EFB6-0486-116C-340A61B9950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12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4485"/>
          <a:stretch/>
        </p:blipFill>
        <p:spPr>
          <a:xfrm>
            <a:off x="3232904" y="0"/>
            <a:ext cx="8959096" cy="4554331"/>
          </a:xfrm>
          <a:prstGeom prst="rect">
            <a:avLst/>
          </a:prstGeom>
        </p:spPr>
      </p:pic>
      <p:pic>
        <p:nvPicPr>
          <p:cNvPr id="9" name="Picture 8" descr="Logo&#10;&#10;Description automatically generated with medium confidence">
            <a:extLst>
              <a:ext uri="{FF2B5EF4-FFF2-40B4-BE49-F238E27FC236}">
                <a16:creationId xmlns:a16="http://schemas.microsoft.com/office/drawing/2014/main" id="{BA16F54B-2ACE-E4B2-3FA4-6B437960151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57832">
            <a:off x="6933515" y="624603"/>
            <a:ext cx="5214625" cy="8691042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C60D25B-8DDF-B6B7-ACC7-D90BE4BFE84C}"/>
              </a:ext>
            </a:extLst>
          </p:cNvPr>
          <p:cNvSpPr/>
          <p:nvPr/>
        </p:nvSpPr>
        <p:spPr>
          <a:xfrm rot="21357832">
            <a:off x="8509905" y="4118914"/>
            <a:ext cx="495957" cy="1219114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4C9FEB5-2EAF-473D-8E05-91D28306F2E6}"/>
              </a:ext>
            </a:extLst>
          </p:cNvPr>
          <p:cNvSpPr/>
          <p:nvPr/>
        </p:nvSpPr>
        <p:spPr>
          <a:xfrm rot="21357832">
            <a:off x="9730404" y="4039447"/>
            <a:ext cx="495957" cy="2943447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EC8ED82-1518-4D1D-C87C-65C1B16532BD}"/>
              </a:ext>
            </a:extLst>
          </p:cNvPr>
          <p:cNvSpPr txBox="1"/>
          <p:nvPr/>
        </p:nvSpPr>
        <p:spPr>
          <a:xfrm rot="21059681">
            <a:off x="7764282" y="1226798"/>
            <a:ext cx="29444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Right </a:t>
            </a:r>
          </a:p>
          <a:p>
            <a:r>
              <a:rPr lang="en-US" sz="3600" dirty="0">
                <a:solidFill>
                  <a:schemeClr val="accent1">
                    <a:lumMod val="75000"/>
                  </a:schemeClr>
                </a:solidFill>
                <a:latin typeface="Lucida Handwriting" panose="03010101010101010101" pitchFamily="66" charset="0"/>
              </a:rPr>
              <a:t>to  liberty</a:t>
            </a:r>
            <a:endParaRPr lang="en-GB" sz="3600" dirty="0">
              <a:solidFill>
                <a:schemeClr val="accent1">
                  <a:lumMod val="75000"/>
                </a:schemeClr>
              </a:solidFill>
              <a:latin typeface="Lucida Handwriting" panose="03010101010101010101" pitchFamily="66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5E739EF-BA13-07CA-FECA-F91D3E9AE804}"/>
              </a:ext>
            </a:extLst>
          </p:cNvPr>
          <p:cNvSpPr/>
          <p:nvPr/>
        </p:nvSpPr>
        <p:spPr>
          <a:xfrm rot="383831">
            <a:off x="8455242" y="5239620"/>
            <a:ext cx="495957" cy="1715929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8229E76-7D4A-CBB7-A5C2-0934AC90B9DA}"/>
              </a:ext>
            </a:extLst>
          </p:cNvPr>
          <p:cNvSpPr txBox="1"/>
          <p:nvPr/>
        </p:nvSpPr>
        <p:spPr>
          <a:xfrm>
            <a:off x="336841" y="2613271"/>
            <a:ext cx="584782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Advocates support people with their human rights </a:t>
            </a:r>
            <a:br>
              <a:rPr lang="en-US" sz="2000" dirty="0"/>
            </a:br>
            <a:r>
              <a:rPr lang="en-GB" sz="2000" dirty="0">
                <a:solidFill>
                  <a:schemeClr val="bg1"/>
                </a:solidFill>
              </a:rPr>
              <a:t>and can help people if their rights are at risk.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Right to liberty. </a:t>
            </a:r>
            <a:r>
              <a:rPr lang="en-US" sz="2000" dirty="0">
                <a:solidFill>
                  <a:schemeClr val="bg1"/>
                </a:solidFill>
              </a:rPr>
              <a:t>This looks at restriction of movement. Restrictions must be lawful, for a good reason and the least restrictive option.</a:t>
            </a:r>
            <a:endParaRPr lang="en-GB" sz="1800" dirty="0">
              <a:solidFill>
                <a:schemeClr val="bg1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631DFB-DEFA-F95F-7EF1-2B60BC9B902C}"/>
              </a:ext>
            </a:extLst>
          </p:cNvPr>
          <p:cNvSpPr/>
          <p:nvPr/>
        </p:nvSpPr>
        <p:spPr>
          <a:xfrm>
            <a:off x="0" y="5476973"/>
            <a:ext cx="9907480" cy="791852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C0E141B-AB39-3240-EEF5-C4B2911FA835}"/>
              </a:ext>
            </a:extLst>
          </p:cNvPr>
          <p:cNvSpPr txBox="1"/>
          <p:nvPr/>
        </p:nvSpPr>
        <p:spPr>
          <a:xfrm>
            <a:off x="558442" y="5518708"/>
            <a:ext cx="9103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Join the </a:t>
            </a:r>
            <a:r>
              <a:rPr lang="en-US" sz="2000" b="1" dirty="0">
                <a:solidFill>
                  <a:schemeClr val="bg1"/>
                </a:solidFill>
              </a:rPr>
              <a:t>#AAW22 </a:t>
            </a:r>
            <a:r>
              <a:rPr lang="en-US" sz="2000" dirty="0">
                <a:solidFill>
                  <a:schemeClr val="bg1"/>
                </a:solidFill>
              </a:rPr>
              <a:t>conversation: 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#HearMyVoice   #HumanRightsAdvocacy  #AdvocacyInAction   #SelfAdvocacyWorks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725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2A6AE09-67FB-71B5-5A93-19E30CDAD1B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23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C967179-A877-FC68-09B2-D844B69F8553}"/>
              </a:ext>
            </a:extLst>
          </p:cNvPr>
          <p:cNvSpPr/>
          <p:nvPr/>
        </p:nvSpPr>
        <p:spPr>
          <a:xfrm>
            <a:off x="336841" y="-119836"/>
            <a:ext cx="443205" cy="2209979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2D006ADE-1B40-6240-AF2A-2A33D9559A2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5" t="13492" r="1983" b="12878"/>
          <a:stretch/>
        </p:blipFill>
        <p:spPr>
          <a:xfrm>
            <a:off x="202887" y="358187"/>
            <a:ext cx="3631964" cy="1760237"/>
          </a:xfrm>
          <a:prstGeom prst="rect">
            <a:avLst/>
          </a:prstGeom>
        </p:spPr>
      </p:pic>
      <p:pic>
        <p:nvPicPr>
          <p:cNvPr id="6" name="Picture 5" descr="Shape, icon&#10;&#10;Description automatically generated">
            <a:extLst>
              <a:ext uri="{FF2B5EF4-FFF2-40B4-BE49-F238E27FC236}">
                <a16:creationId xmlns:a16="http://schemas.microsoft.com/office/drawing/2014/main" id="{0F3AF9CE-544F-E960-BFF3-721B0091A5B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12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4485"/>
          <a:stretch/>
        </p:blipFill>
        <p:spPr>
          <a:xfrm>
            <a:off x="3232904" y="0"/>
            <a:ext cx="8959096" cy="455433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6089018-CC37-90D3-10D0-05B3AF412128}"/>
              </a:ext>
            </a:extLst>
          </p:cNvPr>
          <p:cNvSpPr txBox="1"/>
          <p:nvPr/>
        </p:nvSpPr>
        <p:spPr>
          <a:xfrm>
            <a:off x="336841" y="2613271"/>
            <a:ext cx="58478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Advocates support people with their human rights </a:t>
            </a:r>
            <a:br>
              <a:rPr lang="en-US" sz="2000" dirty="0"/>
            </a:br>
            <a:r>
              <a:rPr lang="en-GB" sz="2000" dirty="0">
                <a:solidFill>
                  <a:schemeClr val="bg1"/>
                </a:solidFill>
              </a:rPr>
              <a:t>and can help people if their rights are at risk.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Right to respect for private and family life. </a:t>
            </a:r>
            <a:r>
              <a:rPr lang="en-US" sz="2000" dirty="0">
                <a:solidFill>
                  <a:schemeClr val="bg1"/>
                </a:solidFill>
              </a:rPr>
              <a:t>Some examples are being involved in decisions about your life, care and treatment, staying in contact with loved ones and maintaining wellbeing.</a:t>
            </a:r>
            <a:endParaRPr lang="en-GB" sz="1800" dirty="0">
              <a:solidFill>
                <a:schemeClr val="bg1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1018EAC-9AEA-4074-87E2-7D94CCB9CCE8}"/>
              </a:ext>
            </a:extLst>
          </p:cNvPr>
          <p:cNvGrpSpPr/>
          <p:nvPr/>
        </p:nvGrpSpPr>
        <p:grpSpPr>
          <a:xfrm rot="21236634">
            <a:off x="7268223" y="702848"/>
            <a:ext cx="4468846" cy="6237074"/>
            <a:chOff x="1217953" y="2720130"/>
            <a:chExt cx="3125973" cy="4587527"/>
          </a:xfrm>
        </p:grpSpPr>
        <p:pic>
          <p:nvPicPr>
            <p:cNvPr id="15" name="Picture 14" descr="Shape&#10;&#10;Description automatically generated with medium confidence">
              <a:extLst>
                <a:ext uri="{FF2B5EF4-FFF2-40B4-BE49-F238E27FC236}">
                  <a16:creationId xmlns:a16="http://schemas.microsoft.com/office/drawing/2014/main" id="{AF99DD97-2C2A-0212-2E64-80021762268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17953" y="2720130"/>
              <a:ext cx="3125973" cy="3200401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BC6059EC-C454-4E71-C761-9D39EA75F3A5}"/>
                </a:ext>
              </a:extLst>
            </p:cNvPr>
            <p:cNvSpPr/>
            <p:nvPr/>
          </p:nvSpPr>
          <p:spPr>
            <a:xfrm>
              <a:off x="2187724" y="5920532"/>
              <a:ext cx="470018" cy="1387125"/>
            </a:xfrm>
            <a:prstGeom prst="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5A554C2B-D907-37A1-CEF9-B194B74619F2}"/>
              </a:ext>
            </a:extLst>
          </p:cNvPr>
          <p:cNvSpPr txBox="1"/>
          <p:nvPr/>
        </p:nvSpPr>
        <p:spPr>
          <a:xfrm rot="20964586">
            <a:off x="7578173" y="1132335"/>
            <a:ext cx="34826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ornac" panose="02010504060202020203" pitchFamily="2" charset="0"/>
              </a:rPr>
              <a:t>Respect for private </a:t>
            </a:r>
          </a:p>
          <a:p>
            <a:r>
              <a:rPr lang="en-US" sz="2800" dirty="0">
                <a:solidFill>
                  <a:schemeClr val="accent2">
                    <a:lumMod val="50000"/>
                  </a:schemeClr>
                </a:solidFill>
                <a:latin typeface="Tornac" panose="02010504060202020203" pitchFamily="2" charset="0"/>
              </a:rPr>
              <a:t>and family life</a:t>
            </a:r>
            <a:endParaRPr lang="en-GB" sz="2800" dirty="0">
              <a:solidFill>
                <a:schemeClr val="accent2">
                  <a:lumMod val="50000"/>
                </a:schemeClr>
              </a:solidFill>
              <a:latin typeface="Tornac" panose="02010504060202020203" pitchFamily="2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5B21E3-CBD8-8BBD-84BE-37708A90149B}"/>
              </a:ext>
            </a:extLst>
          </p:cNvPr>
          <p:cNvSpPr/>
          <p:nvPr/>
        </p:nvSpPr>
        <p:spPr>
          <a:xfrm>
            <a:off x="0" y="5476973"/>
            <a:ext cx="9907480" cy="791852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89E4669-731C-EDE7-FE59-FC5FC074D4DD}"/>
              </a:ext>
            </a:extLst>
          </p:cNvPr>
          <p:cNvSpPr txBox="1"/>
          <p:nvPr/>
        </p:nvSpPr>
        <p:spPr>
          <a:xfrm>
            <a:off x="558442" y="5518708"/>
            <a:ext cx="9103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Join the </a:t>
            </a:r>
            <a:r>
              <a:rPr lang="en-US" sz="2000" b="1" dirty="0">
                <a:solidFill>
                  <a:schemeClr val="bg1"/>
                </a:solidFill>
              </a:rPr>
              <a:t>#AAW22 </a:t>
            </a:r>
            <a:r>
              <a:rPr lang="en-US" sz="2000" dirty="0">
                <a:solidFill>
                  <a:schemeClr val="bg1"/>
                </a:solidFill>
              </a:rPr>
              <a:t>conversation: 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#HearMyVoice   #HumanRightsAdvocacy  #AdvocacyInAction   #SelfAdvocacyWorks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722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1298764-BC48-5763-09CA-2C15614AAB8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63236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B1B7A765-85DF-663F-0145-D3DB864C7288}"/>
              </a:ext>
            </a:extLst>
          </p:cNvPr>
          <p:cNvSpPr/>
          <p:nvPr/>
        </p:nvSpPr>
        <p:spPr>
          <a:xfrm>
            <a:off x="336841" y="-119836"/>
            <a:ext cx="443205" cy="2209979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3" descr="A picture containing icon&#10;&#10;Description automatically generated">
            <a:extLst>
              <a:ext uri="{FF2B5EF4-FFF2-40B4-BE49-F238E27FC236}">
                <a16:creationId xmlns:a16="http://schemas.microsoft.com/office/drawing/2014/main" id="{390E419A-BF8D-B9B6-3DE4-0DECC46F685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65" t="13492" r="1983" b="12878"/>
          <a:stretch/>
        </p:blipFill>
        <p:spPr>
          <a:xfrm>
            <a:off x="202887" y="358187"/>
            <a:ext cx="3631964" cy="1760237"/>
          </a:xfrm>
          <a:prstGeom prst="rect">
            <a:avLst/>
          </a:prstGeom>
        </p:spPr>
      </p:pic>
      <p:pic>
        <p:nvPicPr>
          <p:cNvPr id="6" name="Picture 5" descr="Shape, icon&#10;&#10;Description automatically generated">
            <a:extLst>
              <a:ext uri="{FF2B5EF4-FFF2-40B4-BE49-F238E27FC236}">
                <a16:creationId xmlns:a16="http://schemas.microsoft.com/office/drawing/2014/main" id="{1F68EB5B-0D8E-2BD8-5120-57E85C69D8A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 amt="12000"/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7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44485"/>
          <a:stretch/>
        </p:blipFill>
        <p:spPr>
          <a:xfrm>
            <a:off x="3232904" y="0"/>
            <a:ext cx="8959096" cy="4554331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E8052FF-39B1-6486-00A9-9357CEA69FD3}"/>
              </a:ext>
            </a:extLst>
          </p:cNvPr>
          <p:cNvSpPr txBox="1"/>
          <p:nvPr/>
        </p:nvSpPr>
        <p:spPr>
          <a:xfrm>
            <a:off x="336841" y="2613271"/>
            <a:ext cx="5847821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</a:rPr>
              <a:t>Advocates support people with their human rights </a:t>
            </a:r>
            <a:br>
              <a:rPr lang="en-US" sz="2000" dirty="0"/>
            </a:br>
            <a:r>
              <a:rPr lang="en-GB" sz="2000" dirty="0">
                <a:solidFill>
                  <a:schemeClr val="bg1"/>
                </a:solidFill>
              </a:rPr>
              <a:t>and can help people if their rights are at risk.</a:t>
            </a:r>
          </a:p>
          <a:p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b="1" dirty="0">
                <a:solidFill>
                  <a:schemeClr val="bg1"/>
                </a:solidFill>
              </a:rPr>
              <a:t>Right to be free from discrimination. </a:t>
            </a:r>
            <a:r>
              <a:rPr lang="en-US" sz="2000" dirty="0">
                <a:solidFill>
                  <a:schemeClr val="bg1"/>
                </a:solidFill>
              </a:rPr>
              <a:t>This can protect you from being treated worse that other people, for example because of your race or having a disability.  This right has to link to your other Human Rights.</a:t>
            </a:r>
            <a:endParaRPr lang="en-GB" sz="1800" dirty="0">
              <a:solidFill>
                <a:schemeClr val="bg1"/>
              </a:solidFill>
            </a:endParaRPr>
          </a:p>
        </p:txBody>
      </p:sp>
      <p:pic>
        <p:nvPicPr>
          <p:cNvPr id="10" name="Picture 9" descr="A close-up of hands holding a blackboard&#10;&#10;Description automatically generated with medium confidence">
            <a:extLst>
              <a:ext uri="{FF2B5EF4-FFF2-40B4-BE49-F238E27FC236}">
                <a16:creationId xmlns:a16="http://schemas.microsoft.com/office/drawing/2014/main" id="{BAA1238E-D58F-44C0-E3A0-7F50C6F7560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185658">
            <a:off x="6539267" y="939463"/>
            <a:ext cx="5082916" cy="368294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D9E430D-160B-A5D4-FEA9-391B106D4BB7}"/>
              </a:ext>
            </a:extLst>
          </p:cNvPr>
          <p:cNvSpPr txBox="1"/>
          <p:nvPr/>
        </p:nvSpPr>
        <p:spPr>
          <a:xfrm rot="21034900">
            <a:off x="6667264" y="1264176"/>
            <a:ext cx="462241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Rockwell Nova" panose="020B0604020202020204" pitchFamily="18" charset="0"/>
              </a:rPr>
              <a:t>Right to be free </a:t>
            </a:r>
            <a:br>
              <a:rPr lang="en-US" sz="3200" dirty="0">
                <a:solidFill>
                  <a:schemeClr val="accent3">
                    <a:lumMod val="50000"/>
                  </a:schemeClr>
                </a:solidFill>
                <a:latin typeface="Rockwell Nova" panose="020B0604020202020204" pitchFamily="18" charset="0"/>
              </a:rPr>
            </a:br>
            <a:r>
              <a:rPr lang="en-US" sz="3200" dirty="0">
                <a:solidFill>
                  <a:schemeClr val="accent3">
                    <a:lumMod val="50000"/>
                  </a:schemeClr>
                </a:solidFill>
                <a:latin typeface="Rockwell Nova" panose="020B0604020202020204" pitchFamily="18" charset="0"/>
              </a:rPr>
              <a:t>from discrimination</a:t>
            </a:r>
            <a:endParaRPr lang="en-GB" sz="3200" dirty="0">
              <a:solidFill>
                <a:schemeClr val="accent3">
                  <a:lumMod val="50000"/>
                </a:schemeClr>
              </a:solidFill>
              <a:latin typeface="Rockwell Nova" panose="020B0604020202020204" pitchFamily="18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602C8CF-0EB6-82F2-0B83-0859FF3D49F5}"/>
              </a:ext>
            </a:extLst>
          </p:cNvPr>
          <p:cNvSpPr/>
          <p:nvPr/>
        </p:nvSpPr>
        <p:spPr>
          <a:xfrm rot="21108642">
            <a:off x="7694283" y="4680530"/>
            <a:ext cx="510993" cy="227249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E9D3A8E-DBCA-C250-68D4-BE1C5442A765}"/>
              </a:ext>
            </a:extLst>
          </p:cNvPr>
          <p:cNvSpPr/>
          <p:nvPr/>
        </p:nvSpPr>
        <p:spPr>
          <a:xfrm rot="268352">
            <a:off x="10389899" y="4252791"/>
            <a:ext cx="510993" cy="28834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3D6925F-9467-87A4-B5E8-DF7B4F69E677}"/>
              </a:ext>
            </a:extLst>
          </p:cNvPr>
          <p:cNvSpPr/>
          <p:nvPr/>
        </p:nvSpPr>
        <p:spPr>
          <a:xfrm>
            <a:off x="0" y="5476973"/>
            <a:ext cx="9907480" cy="791852"/>
          </a:xfrm>
          <a:prstGeom prst="rect">
            <a:avLst/>
          </a:prstGeom>
          <a:solidFill>
            <a:srgbClr val="52B99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12FDD76-B090-E1D8-8A39-EFB30E937E86}"/>
              </a:ext>
            </a:extLst>
          </p:cNvPr>
          <p:cNvSpPr txBox="1"/>
          <p:nvPr/>
        </p:nvSpPr>
        <p:spPr>
          <a:xfrm>
            <a:off x="558442" y="5518708"/>
            <a:ext cx="91035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bg1"/>
                </a:solidFill>
              </a:rPr>
              <a:t>Join the </a:t>
            </a:r>
            <a:r>
              <a:rPr lang="en-US" sz="2000" b="1" dirty="0">
                <a:solidFill>
                  <a:schemeClr val="bg1"/>
                </a:solidFill>
              </a:rPr>
              <a:t>#AAW22 </a:t>
            </a:r>
            <a:r>
              <a:rPr lang="en-US" sz="2000" dirty="0">
                <a:solidFill>
                  <a:schemeClr val="bg1"/>
                </a:solidFill>
              </a:rPr>
              <a:t>conversation: </a:t>
            </a:r>
          </a:p>
          <a:p>
            <a:r>
              <a:rPr lang="en-US" sz="2000" b="1" dirty="0">
                <a:solidFill>
                  <a:schemeClr val="bg1"/>
                </a:solidFill>
              </a:rPr>
              <a:t>#HearMyVoice   #HumanRightsAdvocacy  #AdvocacyInAction   #SelfAdvocacyWorks</a:t>
            </a:r>
            <a:endParaRPr lang="en-GB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6155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D6C2F4E5533A4382883BAC85B81397" ma:contentTypeVersion="16" ma:contentTypeDescription="Create a new document." ma:contentTypeScope="" ma:versionID="87311f88e505c79af9fcdd5623c30c7d">
  <xsd:schema xmlns:xsd="http://www.w3.org/2001/XMLSchema" xmlns:xs="http://www.w3.org/2001/XMLSchema" xmlns:p="http://schemas.microsoft.com/office/2006/metadata/properties" xmlns:ns2="91a7c33f-6ceb-47ca-b5f3-dc296121dd3e" xmlns:ns3="1130403f-34ba-4c2e-9282-a39355f6d377" xmlns:ns4="1dbf5afa-48de-4a31-a281-d5404744caed" targetNamespace="http://schemas.microsoft.com/office/2006/metadata/properties" ma:root="true" ma:fieldsID="802df23bce7d77c5e765a3a94a578bcb" ns2:_="" ns3:_="" ns4:_="">
    <xsd:import namespace="91a7c33f-6ceb-47ca-b5f3-dc296121dd3e"/>
    <xsd:import namespace="1130403f-34ba-4c2e-9282-a39355f6d377"/>
    <xsd:import namespace="1dbf5afa-48de-4a31-a281-d5404744cae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a7c33f-6ceb-47ca-b5f3-dc296121dd3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ternalName="MediaServiceLocatio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9cb60a3e-0406-48f8-bbfc-0685756c0e1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130403f-34ba-4c2e-9282-a39355f6d377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bf5afa-48de-4a31-a281-d5404744caed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5c0f31fe-b425-469c-acbc-cbdf896eb7c0}" ma:internalName="TaxCatchAll" ma:showField="CatchAllData" ma:web="1130403f-34ba-4c2e-9282-a39355f6d3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1a7c33f-6ceb-47ca-b5f3-dc296121dd3e">
      <Terms xmlns="http://schemas.microsoft.com/office/infopath/2007/PartnerControls"/>
    </lcf76f155ced4ddcb4097134ff3c332f>
    <TaxCatchAll xmlns="1dbf5afa-48de-4a31-a281-d5404744caed" xsi:nil="true"/>
  </documentManagement>
</p:properties>
</file>

<file path=customXml/itemProps1.xml><?xml version="1.0" encoding="utf-8"?>
<ds:datastoreItem xmlns:ds="http://schemas.openxmlformats.org/officeDocument/2006/customXml" ds:itemID="{02DCE06D-31E1-4DC1-956B-85F97B5203E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A30FCD5-33F6-490E-A0B9-2ED015CA687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1a7c33f-6ceb-47ca-b5f3-dc296121dd3e"/>
    <ds:schemaRef ds:uri="1130403f-34ba-4c2e-9282-a39355f6d377"/>
    <ds:schemaRef ds:uri="1dbf5afa-48de-4a31-a281-d5404744cae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32B9A43-0FBF-4FE5-9DE3-67CB44B26110}">
  <ds:schemaRefs>
    <ds:schemaRef ds:uri="http://schemas.openxmlformats.org/package/2006/metadata/core-properties"/>
    <ds:schemaRef ds:uri="http://purl.org/dc/dcmitype/"/>
    <ds:schemaRef ds:uri="http://www.w3.org/XML/1998/namespace"/>
    <ds:schemaRef ds:uri="91a7c33f-6ceb-47ca-b5f3-dc296121dd3e"/>
    <ds:schemaRef ds:uri="http://schemas.microsoft.com/office/2006/documentManagement/types"/>
    <ds:schemaRef ds:uri="http://purl.org/dc/terms/"/>
    <ds:schemaRef ds:uri="1dbf5afa-48de-4a31-a281-d5404744caed"/>
    <ds:schemaRef ds:uri="1130403f-34ba-4c2e-9282-a39355f6d377"/>
    <ds:schemaRef ds:uri="http://schemas.microsoft.com/office/infopath/2007/PartnerControls"/>
    <ds:schemaRef ds:uri="http://schemas.microsoft.com/office/2006/metadata/properties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4830</TotalTime>
  <Words>512</Words>
  <Application>Microsoft Office PowerPoint</Application>
  <PresentationFormat>Widescreen</PresentationFormat>
  <Paragraphs>58</Paragraphs>
  <Slides>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Lucida Handwriting</vt:lpstr>
      <vt:lpstr>Muli</vt:lpstr>
      <vt:lpstr>Rockwell Nova</vt:lpstr>
      <vt:lpstr>Tornac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Lorna Crouch</dc:creator>
  <cp:lastModifiedBy>Lorna Crouch</cp:lastModifiedBy>
  <cp:revision>7</cp:revision>
  <dcterms:created xsi:type="dcterms:W3CDTF">2022-08-10T08:45:05Z</dcterms:created>
  <dcterms:modified xsi:type="dcterms:W3CDTF">2022-09-20T09:38:58Z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0x01010094D6C2F4E5533A4382883BAC85B81397</vt:lpwstr>
  </property>
  <property fmtid="{D5CDD505-2E9C-101B-9397-08002B2CF9AE}" pid="3" name="MediaServiceImageTags">
    <vt:lpwstr/>
  </property>
</Properties>
</file>