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8A587DA-AEE4-439B-9EA3-2E518B02D6D7}">
          <p14:sldIdLst>
            <p14:sldId id="256"/>
            <p14:sldId id="257"/>
            <p14:sldId id="258"/>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53C"/>
    <a:srgbClr val="363B73"/>
    <a:srgbClr val="2A7D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D9DBA9-A02F-4E73-8172-92FE790194C1}" v="21" dt="2024-08-09T14:41:58.9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96" d="100"/>
          <a:sy n="96" d="100"/>
        </p:scale>
        <p:origin x="1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na Crouch" userId="10d434dc-9336-44ad-9173-5bf196c98237" providerId="ADAL" clId="{847171BC-1072-47BA-9A15-AE86B19CCE26}"/>
    <pc:docChg chg="custSel addSld delSld modSld addSection modSection">
      <pc:chgData name="Lorna Crouch" userId="10d434dc-9336-44ad-9173-5bf196c98237" providerId="ADAL" clId="{847171BC-1072-47BA-9A15-AE86B19CCE26}" dt="2024-07-24T09:35:44.745" v="329" actId="1076"/>
      <pc:docMkLst>
        <pc:docMk/>
      </pc:docMkLst>
      <pc:sldChg chg="addSp delSp modSp mod">
        <pc:chgData name="Lorna Crouch" userId="10d434dc-9336-44ad-9173-5bf196c98237" providerId="ADAL" clId="{847171BC-1072-47BA-9A15-AE86B19CCE26}" dt="2024-07-24T09:21:35.085" v="214" actId="313"/>
        <pc:sldMkLst>
          <pc:docMk/>
          <pc:sldMk cId="2072725790" sldId="256"/>
        </pc:sldMkLst>
        <pc:spChg chg="mod">
          <ac:chgData name="Lorna Crouch" userId="10d434dc-9336-44ad-9173-5bf196c98237" providerId="ADAL" clId="{847171BC-1072-47BA-9A15-AE86B19CCE26}" dt="2024-07-23T15:45:43.871" v="10" actId="207"/>
          <ac:spMkLst>
            <pc:docMk/>
            <pc:sldMk cId="2072725790" sldId="256"/>
            <ac:spMk id="4" creationId="{53649D53-C188-EE16-2164-5450FC178325}"/>
          </ac:spMkLst>
        </pc:spChg>
        <pc:spChg chg="add mod">
          <ac:chgData name="Lorna Crouch" userId="10d434dc-9336-44ad-9173-5bf196c98237" providerId="ADAL" clId="{847171BC-1072-47BA-9A15-AE86B19CCE26}" dt="2024-07-24T08:58:23.359" v="154" actId="207"/>
          <ac:spMkLst>
            <pc:docMk/>
            <pc:sldMk cId="2072725790" sldId="256"/>
            <ac:spMk id="9" creationId="{CF499DE0-33EB-B983-EF35-4EE1949608D9}"/>
          </ac:spMkLst>
        </pc:spChg>
        <pc:spChg chg="mod">
          <ac:chgData name="Lorna Crouch" userId="10d434dc-9336-44ad-9173-5bf196c98237" providerId="ADAL" clId="{847171BC-1072-47BA-9A15-AE86B19CCE26}" dt="2024-07-24T09:21:35.085" v="214" actId="313"/>
          <ac:spMkLst>
            <pc:docMk/>
            <pc:sldMk cId="2072725790" sldId="256"/>
            <ac:spMk id="13" creationId="{BF1027F0-A92B-EEDE-3F62-E3966131CC77}"/>
          </ac:spMkLst>
        </pc:spChg>
        <pc:picChg chg="add mod">
          <ac:chgData name="Lorna Crouch" userId="10d434dc-9336-44ad-9173-5bf196c98237" providerId="ADAL" clId="{847171BC-1072-47BA-9A15-AE86B19CCE26}" dt="2024-07-23T15:46:04.170" v="12" actId="1076"/>
          <ac:picMkLst>
            <pc:docMk/>
            <pc:sldMk cId="2072725790" sldId="256"/>
            <ac:picMk id="3" creationId="{DE9AD7E1-3563-D052-B14F-F75D6F564972}"/>
          </ac:picMkLst>
        </pc:picChg>
        <pc:picChg chg="add mod">
          <ac:chgData name="Lorna Crouch" userId="10d434dc-9336-44ad-9173-5bf196c98237" providerId="ADAL" clId="{847171BC-1072-47BA-9A15-AE86B19CCE26}" dt="2024-07-24T08:55:36.034" v="137" actId="1076"/>
          <ac:picMkLst>
            <pc:docMk/>
            <pc:sldMk cId="2072725790" sldId="256"/>
            <ac:picMk id="5" creationId="{3830FE7B-4BDB-103B-97B8-D57BD854D38D}"/>
          </ac:picMkLst>
        </pc:picChg>
        <pc:picChg chg="del">
          <ac:chgData name="Lorna Crouch" userId="10d434dc-9336-44ad-9173-5bf196c98237" providerId="ADAL" clId="{847171BC-1072-47BA-9A15-AE86B19CCE26}" dt="2024-07-23T15:44:31.619" v="2" actId="478"/>
          <ac:picMkLst>
            <pc:docMk/>
            <pc:sldMk cId="2072725790" sldId="256"/>
            <ac:picMk id="6" creationId="{55BD46EC-1ACA-3B11-0DA6-53335D3AD144}"/>
          </ac:picMkLst>
        </pc:picChg>
        <pc:picChg chg="add mod ord">
          <ac:chgData name="Lorna Crouch" userId="10d434dc-9336-44ad-9173-5bf196c98237" providerId="ADAL" clId="{847171BC-1072-47BA-9A15-AE86B19CCE26}" dt="2024-07-24T09:14:05.144" v="199" actId="1076"/>
          <ac:picMkLst>
            <pc:docMk/>
            <pc:sldMk cId="2072725790" sldId="256"/>
            <ac:picMk id="7" creationId="{2386017E-98F3-D7D1-A235-DFC8DB7F0B06}"/>
          </ac:picMkLst>
        </pc:picChg>
        <pc:picChg chg="add mod">
          <ac:chgData name="Lorna Crouch" userId="10d434dc-9336-44ad-9173-5bf196c98237" providerId="ADAL" clId="{847171BC-1072-47BA-9A15-AE86B19CCE26}" dt="2024-07-24T08:55:42.440" v="138" actId="1076"/>
          <ac:picMkLst>
            <pc:docMk/>
            <pc:sldMk cId="2072725790" sldId="256"/>
            <ac:picMk id="8" creationId="{B508503C-4974-27CE-7639-BEBC0EF40086}"/>
          </ac:picMkLst>
        </pc:picChg>
        <pc:picChg chg="del">
          <ac:chgData name="Lorna Crouch" userId="10d434dc-9336-44ad-9173-5bf196c98237" providerId="ADAL" clId="{847171BC-1072-47BA-9A15-AE86B19CCE26}" dt="2024-07-23T15:44:28.964" v="1" actId="478"/>
          <ac:picMkLst>
            <pc:docMk/>
            <pc:sldMk cId="2072725790" sldId="256"/>
            <ac:picMk id="8" creationId="{B8A8B1AD-DC7F-2694-B371-41977F1AC06C}"/>
          </ac:picMkLst>
        </pc:picChg>
        <pc:picChg chg="del">
          <ac:chgData name="Lorna Crouch" userId="10d434dc-9336-44ad-9173-5bf196c98237" providerId="ADAL" clId="{847171BC-1072-47BA-9A15-AE86B19CCE26}" dt="2024-07-23T15:45:17.211" v="9" actId="478"/>
          <ac:picMkLst>
            <pc:docMk/>
            <pc:sldMk cId="2072725790" sldId="256"/>
            <ac:picMk id="10" creationId="{3210361A-3A55-8FC9-AC6C-A08DEDE47824}"/>
          </ac:picMkLst>
        </pc:picChg>
        <pc:picChg chg="add mod">
          <ac:chgData name="Lorna Crouch" userId="10d434dc-9336-44ad-9173-5bf196c98237" providerId="ADAL" clId="{847171BC-1072-47BA-9A15-AE86B19CCE26}" dt="2024-07-24T09:14:05.144" v="199" actId="1076"/>
          <ac:picMkLst>
            <pc:docMk/>
            <pc:sldMk cId="2072725790" sldId="256"/>
            <ac:picMk id="11" creationId="{1D89F0E7-7F03-FB1D-72B8-649185C38EE7}"/>
          </ac:picMkLst>
        </pc:picChg>
        <pc:picChg chg="del">
          <ac:chgData name="Lorna Crouch" userId="10d434dc-9336-44ad-9173-5bf196c98237" providerId="ADAL" clId="{847171BC-1072-47BA-9A15-AE86B19CCE26}" dt="2024-07-23T15:44:25.383" v="0" actId="478"/>
          <ac:picMkLst>
            <pc:docMk/>
            <pc:sldMk cId="2072725790" sldId="256"/>
            <ac:picMk id="12" creationId="{01F6AE8D-B818-EA6F-1A32-312BAF33BA44}"/>
          </ac:picMkLst>
        </pc:picChg>
        <pc:picChg chg="add mod modCrop">
          <ac:chgData name="Lorna Crouch" userId="10d434dc-9336-44ad-9173-5bf196c98237" providerId="ADAL" clId="{847171BC-1072-47BA-9A15-AE86B19CCE26}" dt="2024-07-24T09:12:16.175" v="182" actId="14100"/>
          <ac:picMkLst>
            <pc:docMk/>
            <pc:sldMk cId="2072725790" sldId="256"/>
            <ac:picMk id="16" creationId="{0A8F8EB4-622F-736B-C259-4FE62734E23B}"/>
          </ac:picMkLst>
        </pc:picChg>
        <pc:picChg chg="add mod">
          <ac:chgData name="Lorna Crouch" userId="10d434dc-9336-44ad-9173-5bf196c98237" providerId="ADAL" clId="{847171BC-1072-47BA-9A15-AE86B19CCE26}" dt="2024-07-24T09:21:21.721" v="206" actId="1076"/>
          <ac:picMkLst>
            <pc:docMk/>
            <pc:sldMk cId="2072725790" sldId="256"/>
            <ac:picMk id="18" creationId="{B6080739-A7A4-BBF4-A4D1-A284E74161F5}"/>
          </ac:picMkLst>
        </pc:picChg>
      </pc:sldChg>
      <pc:sldChg chg="addSp delSp modSp new mod">
        <pc:chgData name="Lorna Crouch" userId="10d434dc-9336-44ad-9173-5bf196c98237" providerId="ADAL" clId="{847171BC-1072-47BA-9A15-AE86B19CCE26}" dt="2024-07-24T09:26:06.350" v="253" actId="1076"/>
        <pc:sldMkLst>
          <pc:docMk/>
          <pc:sldMk cId="1176489383" sldId="257"/>
        </pc:sldMkLst>
        <pc:spChg chg="del">
          <ac:chgData name="Lorna Crouch" userId="10d434dc-9336-44ad-9173-5bf196c98237" providerId="ADAL" clId="{847171BC-1072-47BA-9A15-AE86B19CCE26}" dt="2024-07-24T09:22:19.562" v="227" actId="478"/>
          <ac:spMkLst>
            <pc:docMk/>
            <pc:sldMk cId="1176489383" sldId="257"/>
            <ac:spMk id="2" creationId="{48508081-D5F6-8F34-BCDF-C5C79B56F983}"/>
          </ac:spMkLst>
        </pc:spChg>
        <pc:spChg chg="del">
          <ac:chgData name="Lorna Crouch" userId="10d434dc-9336-44ad-9173-5bf196c98237" providerId="ADAL" clId="{847171BC-1072-47BA-9A15-AE86B19CCE26}" dt="2024-07-24T09:22:21.482" v="228" actId="478"/>
          <ac:spMkLst>
            <pc:docMk/>
            <pc:sldMk cId="1176489383" sldId="257"/>
            <ac:spMk id="3" creationId="{DCAEA0EE-8BB3-0CC4-C49E-C08472B10837}"/>
          </ac:spMkLst>
        </pc:spChg>
        <pc:spChg chg="add mod">
          <ac:chgData name="Lorna Crouch" userId="10d434dc-9336-44ad-9173-5bf196c98237" providerId="ADAL" clId="{847171BC-1072-47BA-9A15-AE86B19CCE26}" dt="2024-07-24T09:23:04.004" v="229"/>
          <ac:spMkLst>
            <pc:docMk/>
            <pc:sldMk cId="1176489383" sldId="257"/>
            <ac:spMk id="4" creationId="{B63C9EEF-E076-033D-D95C-5FB11E0269C1}"/>
          </ac:spMkLst>
        </pc:spChg>
        <pc:spChg chg="add mod">
          <ac:chgData name="Lorna Crouch" userId="10d434dc-9336-44ad-9173-5bf196c98237" providerId="ADAL" clId="{847171BC-1072-47BA-9A15-AE86B19CCE26}" dt="2024-07-24T09:23:04.004" v="229"/>
          <ac:spMkLst>
            <pc:docMk/>
            <pc:sldMk cId="1176489383" sldId="257"/>
            <ac:spMk id="5" creationId="{95687C8B-3F0B-6019-6EDB-DCCE92BCD902}"/>
          </ac:spMkLst>
        </pc:spChg>
        <pc:spChg chg="add mod">
          <ac:chgData name="Lorna Crouch" userId="10d434dc-9336-44ad-9173-5bf196c98237" providerId="ADAL" clId="{847171BC-1072-47BA-9A15-AE86B19CCE26}" dt="2024-07-24T09:23:04.004" v="229"/>
          <ac:spMkLst>
            <pc:docMk/>
            <pc:sldMk cId="1176489383" sldId="257"/>
            <ac:spMk id="6" creationId="{AEC12C95-EC47-B170-4A10-C51383DB4EB8}"/>
          </ac:spMkLst>
        </pc:spChg>
        <pc:spChg chg="add mod">
          <ac:chgData name="Lorna Crouch" userId="10d434dc-9336-44ad-9173-5bf196c98237" providerId="ADAL" clId="{847171BC-1072-47BA-9A15-AE86B19CCE26}" dt="2024-07-24T09:23:04.004" v="229"/>
          <ac:spMkLst>
            <pc:docMk/>
            <pc:sldMk cId="1176489383" sldId="257"/>
            <ac:spMk id="7" creationId="{45F44FBE-1239-3388-51AB-073CC3893194}"/>
          </ac:spMkLst>
        </pc:spChg>
        <pc:spChg chg="add mod ord">
          <ac:chgData name="Lorna Crouch" userId="10d434dc-9336-44ad-9173-5bf196c98237" providerId="ADAL" clId="{847171BC-1072-47BA-9A15-AE86B19CCE26}" dt="2024-07-24T09:26:00.949" v="252" actId="166"/>
          <ac:spMkLst>
            <pc:docMk/>
            <pc:sldMk cId="1176489383" sldId="257"/>
            <ac:spMk id="11" creationId="{E4E6E57E-A22B-BFAD-32D2-A66B720DD770}"/>
          </ac:spMkLst>
        </pc:spChg>
        <pc:picChg chg="add mod">
          <ac:chgData name="Lorna Crouch" userId="10d434dc-9336-44ad-9173-5bf196c98237" providerId="ADAL" clId="{847171BC-1072-47BA-9A15-AE86B19CCE26}" dt="2024-07-24T09:23:04.004" v="229"/>
          <ac:picMkLst>
            <pc:docMk/>
            <pc:sldMk cId="1176489383" sldId="257"/>
            <ac:picMk id="8" creationId="{3974BB7F-F1D2-EBE2-8BDD-795DC19182AC}"/>
          </ac:picMkLst>
        </pc:picChg>
        <pc:picChg chg="add mod">
          <ac:chgData name="Lorna Crouch" userId="10d434dc-9336-44ad-9173-5bf196c98237" providerId="ADAL" clId="{847171BC-1072-47BA-9A15-AE86B19CCE26}" dt="2024-07-24T09:23:04.004" v="229"/>
          <ac:picMkLst>
            <pc:docMk/>
            <pc:sldMk cId="1176489383" sldId="257"/>
            <ac:picMk id="9" creationId="{B8AC7FA1-0E4D-A841-57F7-0E6F1CCE628A}"/>
          </ac:picMkLst>
        </pc:picChg>
        <pc:picChg chg="add del mod">
          <ac:chgData name="Lorna Crouch" userId="10d434dc-9336-44ad-9173-5bf196c98237" providerId="ADAL" clId="{847171BC-1072-47BA-9A15-AE86B19CCE26}" dt="2024-07-24T09:25:42.988" v="250" actId="478"/>
          <ac:picMkLst>
            <pc:docMk/>
            <pc:sldMk cId="1176489383" sldId="257"/>
            <ac:picMk id="10" creationId="{32FEED42-E8F5-9D0E-4536-3B927F1A4123}"/>
          </ac:picMkLst>
        </pc:picChg>
        <pc:picChg chg="add mod">
          <ac:chgData name="Lorna Crouch" userId="10d434dc-9336-44ad-9173-5bf196c98237" providerId="ADAL" clId="{847171BC-1072-47BA-9A15-AE86B19CCE26}" dt="2024-07-24T09:23:04.004" v="229"/>
          <ac:picMkLst>
            <pc:docMk/>
            <pc:sldMk cId="1176489383" sldId="257"/>
            <ac:picMk id="12" creationId="{E411EC2D-10C5-1E0F-4ABC-CB7061C25242}"/>
          </ac:picMkLst>
        </pc:picChg>
        <pc:picChg chg="add mod">
          <ac:chgData name="Lorna Crouch" userId="10d434dc-9336-44ad-9173-5bf196c98237" providerId="ADAL" clId="{847171BC-1072-47BA-9A15-AE86B19CCE26}" dt="2024-07-24T09:23:04.004" v="229"/>
          <ac:picMkLst>
            <pc:docMk/>
            <pc:sldMk cId="1176489383" sldId="257"/>
            <ac:picMk id="13" creationId="{A8447FDE-1F39-9DD3-F937-E6512F5BD30C}"/>
          </ac:picMkLst>
        </pc:picChg>
        <pc:picChg chg="add del mod">
          <ac:chgData name="Lorna Crouch" userId="10d434dc-9336-44ad-9173-5bf196c98237" providerId="ADAL" clId="{847171BC-1072-47BA-9A15-AE86B19CCE26}" dt="2024-07-24T09:23:33.274" v="232" actId="478"/>
          <ac:picMkLst>
            <pc:docMk/>
            <pc:sldMk cId="1176489383" sldId="257"/>
            <ac:picMk id="14" creationId="{12787551-7FF6-9BB7-7FC2-388A2ABE8787}"/>
          </ac:picMkLst>
        </pc:picChg>
        <pc:picChg chg="add mod ord">
          <ac:chgData name="Lorna Crouch" userId="10d434dc-9336-44ad-9173-5bf196c98237" providerId="ADAL" clId="{847171BC-1072-47BA-9A15-AE86B19CCE26}" dt="2024-07-24T09:24:24.925" v="239" actId="166"/>
          <ac:picMkLst>
            <pc:docMk/>
            <pc:sldMk cId="1176489383" sldId="257"/>
            <ac:picMk id="15" creationId="{78A90409-DF46-F688-A16C-744B91EEF463}"/>
          </ac:picMkLst>
        </pc:picChg>
        <pc:picChg chg="add mod modCrop">
          <ac:chgData name="Lorna Crouch" userId="10d434dc-9336-44ad-9173-5bf196c98237" providerId="ADAL" clId="{847171BC-1072-47BA-9A15-AE86B19CCE26}" dt="2024-07-24T09:24:18.159" v="238" actId="732"/>
          <ac:picMkLst>
            <pc:docMk/>
            <pc:sldMk cId="1176489383" sldId="257"/>
            <ac:picMk id="17" creationId="{6A1534CE-05F7-396D-D15D-F0FB1A3FF9DA}"/>
          </ac:picMkLst>
        </pc:picChg>
        <pc:picChg chg="add mod">
          <ac:chgData name="Lorna Crouch" userId="10d434dc-9336-44ad-9173-5bf196c98237" providerId="ADAL" clId="{847171BC-1072-47BA-9A15-AE86B19CCE26}" dt="2024-07-24T09:26:06.350" v="253" actId="1076"/>
          <ac:picMkLst>
            <pc:docMk/>
            <pc:sldMk cId="1176489383" sldId="257"/>
            <ac:picMk id="19" creationId="{BD98BD7A-828F-C1B9-90E9-ED3AD8E00238}"/>
          </ac:picMkLst>
        </pc:picChg>
      </pc:sldChg>
      <pc:sldChg chg="del">
        <pc:chgData name="Lorna Crouch" userId="10d434dc-9336-44ad-9173-5bf196c98237" providerId="ADAL" clId="{847171BC-1072-47BA-9A15-AE86B19CCE26}" dt="2024-07-24T09:21:53.180" v="215" actId="47"/>
        <pc:sldMkLst>
          <pc:docMk/>
          <pc:sldMk cId="3228313521" sldId="257"/>
        </pc:sldMkLst>
      </pc:sldChg>
      <pc:sldChg chg="del">
        <pc:chgData name="Lorna Crouch" userId="10d434dc-9336-44ad-9173-5bf196c98237" providerId="ADAL" clId="{847171BC-1072-47BA-9A15-AE86B19CCE26}" dt="2024-07-24T09:21:54.841" v="216" actId="47"/>
        <pc:sldMkLst>
          <pc:docMk/>
          <pc:sldMk cId="2342402899" sldId="258"/>
        </pc:sldMkLst>
      </pc:sldChg>
      <pc:sldChg chg="addSp delSp modSp new mod">
        <pc:chgData name="Lorna Crouch" userId="10d434dc-9336-44ad-9173-5bf196c98237" providerId="ADAL" clId="{847171BC-1072-47BA-9A15-AE86B19CCE26}" dt="2024-07-24T09:30:07.775" v="284" actId="1076"/>
        <pc:sldMkLst>
          <pc:docMk/>
          <pc:sldMk cId="2768005045" sldId="258"/>
        </pc:sldMkLst>
        <pc:spChg chg="del">
          <ac:chgData name="Lorna Crouch" userId="10d434dc-9336-44ad-9173-5bf196c98237" providerId="ADAL" clId="{847171BC-1072-47BA-9A15-AE86B19CCE26}" dt="2024-07-24T09:22:14.275" v="225" actId="478"/>
          <ac:spMkLst>
            <pc:docMk/>
            <pc:sldMk cId="2768005045" sldId="258"/>
            <ac:spMk id="2" creationId="{1A389B61-49D0-0B38-30F3-700E8DDD2B7C}"/>
          </ac:spMkLst>
        </pc:spChg>
        <pc:spChg chg="del">
          <ac:chgData name="Lorna Crouch" userId="10d434dc-9336-44ad-9173-5bf196c98237" providerId="ADAL" clId="{847171BC-1072-47BA-9A15-AE86B19CCE26}" dt="2024-07-24T09:22:16.491" v="226" actId="478"/>
          <ac:spMkLst>
            <pc:docMk/>
            <pc:sldMk cId="2768005045" sldId="258"/>
            <ac:spMk id="3" creationId="{EB937BEF-9843-74CB-DFDC-084036FB9ADD}"/>
          </ac:spMkLst>
        </pc:spChg>
        <pc:spChg chg="add mod">
          <ac:chgData name="Lorna Crouch" userId="10d434dc-9336-44ad-9173-5bf196c98237" providerId="ADAL" clId="{847171BC-1072-47BA-9A15-AE86B19CCE26}" dt="2024-07-24T09:23:10.739" v="230"/>
          <ac:spMkLst>
            <pc:docMk/>
            <pc:sldMk cId="2768005045" sldId="258"/>
            <ac:spMk id="4" creationId="{024EA5E9-20BE-F758-2847-2472F0F17AFD}"/>
          </ac:spMkLst>
        </pc:spChg>
        <pc:spChg chg="add mod">
          <ac:chgData name="Lorna Crouch" userId="10d434dc-9336-44ad-9173-5bf196c98237" providerId="ADAL" clId="{847171BC-1072-47BA-9A15-AE86B19CCE26}" dt="2024-07-24T09:23:10.739" v="230"/>
          <ac:spMkLst>
            <pc:docMk/>
            <pc:sldMk cId="2768005045" sldId="258"/>
            <ac:spMk id="5" creationId="{8AD3CB18-C779-ADEE-7FC9-D1E99B191C47}"/>
          </ac:spMkLst>
        </pc:spChg>
        <pc:spChg chg="add mod">
          <ac:chgData name="Lorna Crouch" userId="10d434dc-9336-44ad-9173-5bf196c98237" providerId="ADAL" clId="{847171BC-1072-47BA-9A15-AE86B19CCE26}" dt="2024-07-24T09:23:10.739" v="230"/>
          <ac:spMkLst>
            <pc:docMk/>
            <pc:sldMk cId="2768005045" sldId="258"/>
            <ac:spMk id="6" creationId="{622B34BA-D5B8-A049-8B17-16764D7595AA}"/>
          </ac:spMkLst>
        </pc:spChg>
        <pc:spChg chg="add mod">
          <ac:chgData name="Lorna Crouch" userId="10d434dc-9336-44ad-9173-5bf196c98237" providerId="ADAL" clId="{847171BC-1072-47BA-9A15-AE86B19CCE26}" dt="2024-07-24T09:23:10.739" v="230"/>
          <ac:spMkLst>
            <pc:docMk/>
            <pc:sldMk cId="2768005045" sldId="258"/>
            <ac:spMk id="7" creationId="{F745AC2D-79BF-3D8C-92FC-22F4BA3890D6}"/>
          </ac:spMkLst>
        </pc:spChg>
        <pc:spChg chg="add mod ord">
          <ac:chgData name="Lorna Crouch" userId="10d434dc-9336-44ad-9173-5bf196c98237" providerId="ADAL" clId="{847171BC-1072-47BA-9A15-AE86B19CCE26}" dt="2024-07-24T09:30:03.817" v="283" actId="166"/>
          <ac:spMkLst>
            <pc:docMk/>
            <pc:sldMk cId="2768005045" sldId="258"/>
            <ac:spMk id="11" creationId="{16B4E10E-64EA-4009-ADDD-EED082222904}"/>
          </ac:spMkLst>
        </pc:spChg>
        <pc:picChg chg="add mod">
          <ac:chgData name="Lorna Crouch" userId="10d434dc-9336-44ad-9173-5bf196c98237" providerId="ADAL" clId="{847171BC-1072-47BA-9A15-AE86B19CCE26}" dt="2024-07-24T09:23:10.739" v="230"/>
          <ac:picMkLst>
            <pc:docMk/>
            <pc:sldMk cId="2768005045" sldId="258"/>
            <ac:picMk id="8" creationId="{E4C643F7-981A-B569-8E98-C2EB4CEF3BA4}"/>
          </ac:picMkLst>
        </pc:picChg>
        <pc:picChg chg="add mod">
          <ac:chgData name="Lorna Crouch" userId="10d434dc-9336-44ad-9173-5bf196c98237" providerId="ADAL" clId="{847171BC-1072-47BA-9A15-AE86B19CCE26}" dt="2024-07-24T09:23:10.739" v="230"/>
          <ac:picMkLst>
            <pc:docMk/>
            <pc:sldMk cId="2768005045" sldId="258"/>
            <ac:picMk id="9" creationId="{7AAEE000-5550-B99D-5565-9CBF6F2AFFB9}"/>
          </ac:picMkLst>
        </pc:picChg>
        <pc:picChg chg="add del mod">
          <ac:chgData name="Lorna Crouch" userId="10d434dc-9336-44ad-9173-5bf196c98237" providerId="ADAL" clId="{847171BC-1072-47BA-9A15-AE86B19CCE26}" dt="2024-07-24T09:29:56.992" v="281" actId="478"/>
          <ac:picMkLst>
            <pc:docMk/>
            <pc:sldMk cId="2768005045" sldId="258"/>
            <ac:picMk id="10" creationId="{FAE8C3AB-FD36-C813-B34F-6CE5567CBF29}"/>
          </ac:picMkLst>
        </pc:picChg>
        <pc:picChg chg="add mod">
          <ac:chgData name="Lorna Crouch" userId="10d434dc-9336-44ad-9173-5bf196c98237" providerId="ADAL" clId="{847171BC-1072-47BA-9A15-AE86B19CCE26}" dt="2024-07-24T09:23:10.739" v="230"/>
          <ac:picMkLst>
            <pc:docMk/>
            <pc:sldMk cId="2768005045" sldId="258"/>
            <ac:picMk id="12" creationId="{E2C64D65-872E-0FBF-5E64-C17E69A7B903}"/>
          </ac:picMkLst>
        </pc:picChg>
        <pc:picChg chg="add mod">
          <ac:chgData name="Lorna Crouch" userId="10d434dc-9336-44ad-9173-5bf196c98237" providerId="ADAL" clId="{847171BC-1072-47BA-9A15-AE86B19CCE26}" dt="2024-07-24T09:23:10.739" v="230"/>
          <ac:picMkLst>
            <pc:docMk/>
            <pc:sldMk cId="2768005045" sldId="258"/>
            <ac:picMk id="13" creationId="{0E8BC976-AB5E-EECF-31B1-1388F88E3DDC}"/>
          </ac:picMkLst>
        </pc:picChg>
        <pc:picChg chg="add del mod">
          <ac:chgData name="Lorna Crouch" userId="10d434dc-9336-44ad-9173-5bf196c98237" providerId="ADAL" clId="{847171BC-1072-47BA-9A15-AE86B19CCE26}" dt="2024-07-24T09:26:25.094" v="254" actId="478"/>
          <ac:picMkLst>
            <pc:docMk/>
            <pc:sldMk cId="2768005045" sldId="258"/>
            <ac:picMk id="14" creationId="{7BC96EF0-3B2C-E747-8BF5-BE426EEC793C}"/>
          </ac:picMkLst>
        </pc:picChg>
        <pc:picChg chg="add mod ord">
          <ac:chgData name="Lorna Crouch" userId="10d434dc-9336-44ad-9173-5bf196c98237" providerId="ADAL" clId="{847171BC-1072-47BA-9A15-AE86B19CCE26}" dt="2024-07-24T09:27:08.247" v="266" actId="166"/>
          <ac:picMkLst>
            <pc:docMk/>
            <pc:sldMk cId="2768005045" sldId="258"/>
            <ac:picMk id="15" creationId="{AD909CDC-9C08-7D7D-F41D-0C72206E0BE5}"/>
          </ac:picMkLst>
        </pc:picChg>
        <pc:picChg chg="add mod modCrop">
          <ac:chgData name="Lorna Crouch" userId="10d434dc-9336-44ad-9173-5bf196c98237" providerId="ADAL" clId="{847171BC-1072-47BA-9A15-AE86B19CCE26}" dt="2024-07-24T09:27:03.564" v="265" actId="1076"/>
          <ac:picMkLst>
            <pc:docMk/>
            <pc:sldMk cId="2768005045" sldId="258"/>
            <ac:picMk id="17" creationId="{F746A4B0-3B4B-81B9-3BE6-CFBCC6117AE7}"/>
          </ac:picMkLst>
        </pc:picChg>
        <pc:picChg chg="add mod">
          <ac:chgData name="Lorna Crouch" userId="10d434dc-9336-44ad-9173-5bf196c98237" providerId="ADAL" clId="{847171BC-1072-47BA-9A15-AE86B19CCE26}" dt="2024-07-24T09:30:07.775" v="284" actId="1076"/>
          <ac:picMkLst>
            <pc:docMk/>
            <pc:sldMk cId="2768005045" sldId="258"/>
            <ac:picMk id="19" creationId="{8C58CBB6-ACE6-D2E5-B5F6-97BA28D73C9B}"/>
          </ac:picMkLst>
        </pc:picChg>
      </pc:sldChg>
      <pc:sldChg chg="del">
        <pc:chgData name="Lorna Crouch" userId="10d434dc-9336-44ad-9173-5bf196c98237" providerId="ADAL" clId="{847171BC-1072-47BA-9A15-AE86B19CCE26}" dt="2024-07-24T09:21:55.625" v="217" actId="47"/>
        <pc:sldMkLst>
          <pc:docMk/>
          <pc:sldMk cId="21105967" sldId="259"/>
        </pc:sldMkLst>
      </pc:sldChg>
      <pc:sldChg chg="addSp delSp modSp new mod">
        <pc:chgData name="Lorna Crouch" userId="10d434dc-9336-44ad-9173-5bf196c98237" providerId="ADAL" clId="{847171BC-1072-47BA-9A15-AE86B19CCE26}" dt="2024-07-24T09:35:44.745" v="329" actId="1076"/>
        <pc:sldMkLst>
          <pc:docMk/>
          <pc:sldMk cId="501614784" sldId="259"/>
        </pc:sldMkLst>
        <pc:spChg chg="del">
          <ac:chgData name="Lorna Crouch" userId="10d434dc-9336-44ad-9173-5bf196c98237" providerId="ADAL" clId="{847171BC-1072-47BA-9A15-AE86B19CCE26}" dt="2024-07-24T09:22:08.109" v="223" actId="478"/>
          <ac:spMkLst>
            <pc:docMk/>
            <pc:sldMk cId="501614784" sldId="259"/>
            <ac:spMk id="2" creationId="{54C01939-E775-22BA-84B9-68594CC51AB1}"/>
          </ac:spMkLst>
        </pc:spChg>
        <pc:spChg chg="del">
          <ac:chgData name="Lorna Crouch" userId="10d434dc-9336-44ad-9173-5bf196c98237" providerId="ADAL" clId="{847171BC-1072-47BA-9A15-AE86B19CCE26}" dt="2024-07-24T09:22:11.066" v="224" actId="478"/>
          <ac:spMkLst>
            <pc:docMk/>
            <pc:sldMk cId="501614784" sldId="259"/>
            <ac:spMk id="3" creationId="{3A37DD21-1D1E-8ECA-9D58-AA1384673C91}"/>
          </ac:spMkLst>
        </pc:spChg>
        <pc:spChg chg="add mod">
          <ac:chgData name="Lorna Crouch" userId="10d434dc-9336-44ad-9173-5bf196c98237" providerId="ADAL" clId="{847171BC-1072-47BA-9A15-AE86B19CCE26}" dt="2024-07-24T09:23:15.333" v="231"/>
          <ac:spMkLst>
            <pc:docMk/>
            <pc:sldMk cId="501614784" sldId="259"/>
            <ac:spMk id="4" creationId="{DA1377E1-9351-63E0-D037-8975287D0801}"/>
          </ac:spMkLst>
        </pc:spChg>
        <pc:spChg chg="add del mod">
          <ac:chgData name="Lorna Crouch" userId="10d434dc-9336-44ad-9173-5bf196c98237" providerId="ADAL" clId="{847171BC-1072-47BA-9A15-AE86B19CCE26}" dt="2024-07-24T09:30:46.290" v="287" actId="478"/>
          <ac:spMkLst>
            <pc:docMk/>
            <pc:sldMk cId="501614784" sldId="259"/>
            <ac:spMk id="5" creationId="{E0418E81-A184-9C9E-1B54-2BAC9C35AE70}"/>
          </ac:spMkLst>
        </pc:spChg>
        <pc:spChg chg="add mod">
          <ac:chgData name="Lorna Crouch" userId="10d434dc-9336-44ad-9173-5bf196c98237" providerId="ADAL" clId="{847171BC-1072-47BA-9A15-AE86B19CCE26}" dt="2024-07-24T09:23:15.333" v="231"/>
          <ac:spMkLst>
            <pc:docMk/>
            <pc:sldMk cId="501614784" sldId="259"/>
            <ac:spMk id="6" creationId="{2626BD61-654B-CB34-FD76-ADEB33AAFC8E}"/>
          </ac:spMkLst>
        </pc:spChg>
        <pc:spChg chg="add mod">
          <ac:chgData name="Lorna Crouch" userId="10d434dc-9336-44ad-9173-5bf196c98237" providerId="ADAL" clId="{847171BC-1072-47BA-9A15-AE86B19CCE26}" dt="2024-07-24T09:23:15.333" v="231"/>
          <ac:spMkLst>
            <pc:docMk/>
            <pc:sldMk cId="501614784" sldId="259"/>
            <ac:spMk id="7" creationId="{97495201-2840-6A9D-88EC-BA6AF60F918C}"/>
          </ac:spMkLst>
        </pc:spChg>
        <pc:spChg chg="add del mod">
          <ac:chgData name="Lorna Crouch" userId="10d434dc-9336-44ad-9173-5bf196c98237" providerId="ADAL" clId="{847171BC-1072-47BA-9A15-AE86B19CCE26}" dt="2024-07-24T09:30:40.059" v="286" actId="478"/>
          <ac:spMkLst>
            <pc:docMk/>
            <pc:sldMk cId="501614784" sldId="259"/>
            <ac:spMk id="11" creationId="{D85F812A-838C-8A7B-3995-DF567A3B9BB3}"/>
          </ac:spMkLst>
        </pc:spChg>
        <pc:picChg chg="add mod">
          <ac:chgData name="Lorna Crouch" userId="10d434dc-9336-44ad-9173-5bf196c98237" providerId="ADAL" clId="{847171BC-1072-47BA-9A15-AE86B19CCE26}" dt="2024-07-24T09:23:15.333" v="231"/>
          <ac:picMkLst>
            <pc:docMk/>
            <pc:sldMk cId="501614784" sldId="259"/>
            <ac:picMk id="8" creationId="{B5D7093F-4A88-E9F5-5A8B-979668AC886D}"/>
          </ac:picMkLst>
        </pc:picChg>
        <pc:picChg chg="add del mod">
          <ac:chgData name="Lorna Crouch" userId="10d434dc-9336-44ad-9173-5bf196c98237" providerId="ADAL" clId="{847171BC-1072-47BA-9A15-AE86B19CCE26}" dt="2024-07-24T09:30:50.545" v="288" actId="478"/>
          <ac:picMkLst>
            <pc:docMk/>
            <pc:sldMk cId="501614784" sldId="259"/>
            <ac:picMk id="9" creationId="{DA69182D-DAD1-2D78-EA16-B0A115784A23}"/>
          </ac:picMkLst>
        </pc:picChg>
        <pc:picChg chg="add del mod">
          <ac:chgData name="Lorna Crouch" userId="10d434dc-9336-44ad-9173-5bf196c98237" providerId="ADAL" clId="{847171BC-1072-47BA-9A15-AE86B19CCE26}" dt="2024-07-24T09:30:35.114" v="285" actId="478"/>
          <ac:picMkLst>
            <pc:docMk/>
            <pc:sldMk cId="501614784" sldId="259"/>
            <ac:picMk id="10" creationId="{AC34E87E-434F-E016-5FF8-2C59BC4A338D}"/>
          </ac:picMkLst>
        </pc:picChg>
        <pc:picChg chg="add mod">
          <ac:chgData name="Lorna Crouch" userId="10d434dc-9336-44ad-9173-5bf196c98237" providerId="ADAL" clId="{847171BC-1072-47BA-9A15-AE86B19CCE26}" dt="2024-07-24T09:23:15.333" v="231"/>
          <ac:picMkLst>
            <pc:docMk/>
            <pc:sldMk cId="501614784" sldId="259"/>
            <ac:picMk id="12" creationId="{F8400D0F-B801-3FFE-B509-520172247163}"/>
          </ac:picMkLst>
        </pc:picChg>
        <pc:picChg chg="add mod">
          <ac:chgData name="Lorna Crouch" userId="10d434dc-9336-44ad-9173-5bf196c98237" providerId="ADAL" clId="{847171BC-1072-47BA-9A15-AE86B19CCE26}" dt="2024-07-24T09:23:15.333" v="231"/>
          <ac:picMkLst>
            <pc:docMk/>
            <pc:sldMk cId="501614784" sldId="259"/>
            <ac:picMk id="13" creationId="{6F0DF7E1-2F34-2356-D6BC-255B48467394}"/>
          </ac:picMkLst>
        </pc:picChg>
        <pc:picChg chg="add mod">
          <ac:chgData name="Lorna Crouch" userId="10d434dc-9336-44ad-9173-5bf196c98237" providerId="ADAL" clId="{847171BC-1072-47BA-9A15-AE86B19CCE26}" dt="2024-07-24T09:31:20.874" v="295" actId="1076"/>
          <ac:picMkLst>
            <pc:docMk/>
            <pc:sldMk cId="501614784" sldId="259"/>
            <ac:picMk id="14" creationId="{0F4744D4-995C-18A0-3E83-6F692A8E5801}"/>
          </ac:picMkLst>
        </pc:picChg>
        <pc:picChg chg="add mod">
          <ac:chgData name="Lorna Crouch" userId="10d434dc-9336-44ad-9173-5bf196c98237" providerId="ADAL" clId="{847171BC-1072-47BA-9A15-AE86B19CCE26}" dt="2024-07-24T09:31:14.074" v="293" actId="1076"/>
          <ac:picMkLst>
            <pc:docMk/>
            <pc:sldMk cId="501614784" sldId="259"/>
            <ac:picMk id="15" creationId="{06312A2D-7C65-6719-EA2F-B1DB1A931DD7}"/>
          </ac:picMkLst>
        </pc:picChg>
        <pc:picChg chg="add mod ord">
          <ac:chgData name="Lorna Crouch" userId="10d434dc-9336-44ad-9173-5bf196c98237" providerId="ADAL" clId="{847171BC-1072-47BA-9A15-AE86B19CCE26}" dt="2024-07-24T09:34:14.556" v="320" actId="166"/>
          <ac:picMkLst>
            <pc:docMk/>
            <pc:sldMk cId="501614784" sldId="259"/>
            <ac:picMk id="16" creationId="{7DAE7C27-BE5B-8CE2-B8E9-9125D433236B}"/>
          </ac:picMkLst>
        </pc:picChg>
        <pc:picChg chg="add mod ord">
          <ac:chgData name="Lorna Crouch" userId="10d434dc-9336-44ad-9173-5bf196c98237" providerId="ADAL" clId="{847171BC-1072-47BA-9A15-AE86B19CCE26}" dt="2024-07-24T09:34:14.556" v="320" actId="166"/>
          <ac:picMkLst>
            <pc:docMk/>
            <pc:sldMk cId="501614784" sldId="259"/>
            <ac:picMk id="17" creationId="{7D996C34-6E77-DAA7-6C07-E97FA6C5F344}"/>
          </ac:picMkLst>
        </pc:picChg>
        <pc:picChg chg="add mod ord">
          <ac:chgData name="Lorna Crouch" userId="10d434dc-9336-44ad-9173-5bf196c98237" providerId="ADAL" clId="{847171BC-1072-47BA-9A15-AE86B19CCE26}" dt="2024-07-24T09:35:06.927" v="328" actId="166"/>
          <ac:picMkLst>
            <pc:docMk/>
            <pc:sldMk cId="501614784" sldId="259"/>
            <ac:picMk id="18" creationId="{3FA13A28-2A5C-39EE-79C4-29F612B1FA61}"/>
          </ac:picMkLst>
        </pc:picChg>
        <pc:picChg chg="add mod ord">
          <ac:chgData name="Lorna Crouch" userId="10d434dc-9336-44ad-9173-5bf196c98237" providerId="ADAL" clId="{847171BC-1072-47BA-9A15-AE86B19CCE26}" dt="2024-07-24T09:35:06.927" v="328" actId="166"/>
          <ac:picMkLst>
            <pc:docMk/>
            <pc:sldMk cId="501614784" sldId="259"/>
            <ac:picMk id="19" creationId="{26747207-F814-C61B-4CEC-FE44F2399AE6}"/>
          </ac:picMkLst>
        </pc:picChg>
        <pc:picChg chg="add mod ord">
          <ac:chgData name="Lorna Crouch" userId="10d434dc-9336-44ad-9173-5bf196c98237" providerId="ADAL" clId="{847171BC-1072-47BA-9A15-AE86B19CCE26}" dt="2024-07-24T09:35:06.927" v="328" actId="166"/>
          <ac:picMkLst>
            <pc:docMk/>
            <pc:sldMk cId="501614784" sldId="259"/>
            <ac:picMk id="20" creationId="{5BB78741-475E-0DA8-5BC6-488BF69CF45C}"/>
          </ac:picMkLst>
        </pc:picChg>
        <pc:picChg chg="add mod">
          <ac:chgData name="Lorna Crouch" userId="10d434dc-9336-44ad-9173-5bf196c98237" providerId="ADAL" clId="{847171BC-1072-47BA-9A15-AE86B19CCE26}" dt="2024-07-24T09:34:53.331" v="325" actId="1076"/>
          <ac:picMkLst>
            <pc:docMk/>
            <pc:sldMk cId="501614784" sldId="259"/>
            <ac:picMk id="21" creationId="{591C2B36-C43D-7FAD-9AE2-63351CD60A02}"/>
          </ac:picMkLst>
        </pc:picChg>
        <pc:picChg chg="add mod">
          <ac:chgData name="Lorna Crouch" userId="10d434dc-9336-44ad-9173-5bf196c98237" providerId="ADAL" clId="{847171BC-1072-47BA-9A15-AE86B19CCE26}" dt="2024-07-24T09:34:59.377" v="327" actId="1076"/>
          <ac:picMkLst>
            <pc:docMk/>
            <pc:sldMk cId="501614784" sldId="259"/>
            <ac:picMk id="22" creationId="{C3C95F18-56C1-3FF7-5EF0-CA8FDDB3FE00}"/>
          </ac:picMkLst>
        </pc:picChg>
        <pc:picChg chg="add mod modCrop">
          <ac:chgData name="Lorna Crouch" userId="10d434dc-9336-44ad-9173-5bf196c98237" providerId="ADAL" clId="{847171BC-1072-47BA-9A15-AE86B19CCE26}" dt="2024-07-24T09:33:41.776" v="316" actId="1076"/>
          <ac:picMkLst>
            <pc:docMk/>
            <pc:sldMk cId="501614784" sldId="259"/>
            <ac:picMk id="23" creationId="{011E3974-794F-5AA9-510D-D8403660C5B6}"/>
          </ac:picMkLst>
        </pc:picChg>
        <pc:picChg chg="add mod modCrop">
          <ac:chgData name="Lorna Crouch" userId="10d434dc-9336-44ad-9173-5bf196c98237" providerId="ADAL" clId="{847171BC-1072-47BA-9A15-AE86B19CCE26}" dt="2024-07-24T09:34:03.996" v="319" actId="18131"/>
          <ac:picMkLst>
            <pc:docMk/>
            <pc:sldMk cId="501614784" sldId="259"/>
            <ac:picMk id="24" creationId="{005CC37D-730A-2C50-0661-5191E568AF45}"/>
          </ac:picMkLst>
        </pc:picChg>
        <pc:picChg chg="add mod modCrop">
          <ac:chgData name="Lorna Crouch" userId="10d434dc-9336-44ad-9173-5bf196c98237" providerId="ADAL" clId="{847171BC-1072-47BA-9A15-AE86B19CCE26}" dt="2024-07-24T09:35:44.745" v="329" actId="1076"/>
          <ac:picMkLst>
            <pc:docMk/>
            <pc:sldMk cId="501614784" sldId="259"/>
            <ac:picMk id="25" creationId="{4B98C307-0855-D567-6420-7CE923CB98DB}"/>
          </ac:picMkLst>
        </pc:picChg>
      </pc:sldChg>
      <pc:sldChg chg="del">
        <pc:chgData name="Lorna Crouch" userId="10d434dc-9336-44ad-9173-5bf196c98237" providerId="ADAL" clId="{847171BC-1072-47BA-9A15-AE86B19CCE26}" dt="2024-07-24T09:21:56.125" v="218" actId="47"/>
        <pc:sldMkLst>
          <pc:docMk/>
          <pc:sldMk cId="831040885" sldId="260"/>
        </pc:sldMkLst>
      </pc:sldChg>
      <pc:sldChg chg="del">
        <pc:chgData name="Lorna Crouch" userId="10d434dc-9336-44ad-9173-5bf196c98237" providerId="ADAL" clId="{847171BC-1072-47BA-9A15-AE86B19CCE26}" dt="2024-07-24T09:21:56.594" v="219" actId="47"/>
        <pc:sldMkLst>
          <pc:docMk/>
          <pc:sldMk cId="1470418304" sldId="261"/>
        </pc:sldMkLst>
      </pc:sldChg>
    </pc:docChg>
  </pc:docChgLst>
  <pc:docChgLst>
    <pc:chgData name="Lorna Crouch" userId="10d434dc-9336-44ad-9173-5bf196c98237" providerId="ADAL" clId="{55D9DBA9-A02F-4E73-8172-92FE790194C1}"/>
    <pc:docChg chg="custSel modSld">
      <pc:chgData name="Lorna Crouch" userId="10d434dc-9336-44ad-9173-5bf196c98237" providerId="ADAL" clId="{55D9DBA9-A02F-4E73-8172-92FE790194C1}" dt="2024-08-09T14:43:08.118" v="215" actId="1076"/>
      <pc:docMkLst>
        <pc:docMk/>
      </pc:docMkLst>
      <pc:sldChg chg="addSp delSp modSp mod">
        <pc:chgData name="Lorna Crouch" userId="10d434dc-9336-44ad-9173-5bf196c98237" providerId="ADAL" clId="{55D9DBA9-A02F-4E73-8172-92FE790194C1}" dt="2024-08-09T14:40:21.676" v="199" actId="167"/>
        <pc:sldMkLst>
          <pc:docMk/>
          <pc:sldMk cId="2072725790" sldId="256"/>
        </pc:sldMkLst>
        <pc:spChg chg="add mod">
          <ac:chgData name="Lorna Crouch" userId="10d434dc-9336-44ad-9173-5bf196c98237" providerId="ADAL" clId="{55D9DBA9-A02F-4E73-8172-92FE790194C1}" dt="2024-08-09T13:58:02.582" v="17" actId="1076"/>
          <ac:spMkLst>
            <pc:docMk/>
            <pc:sldMk cId="2072725790" sldId="256"/>
            <ac:spMk id="2" creationId="{8B7A1DD3-3494-2D05-D223-1BFE4A7E3884}"/>
          </ac:spMkLst>
        </pc:spChg>
        <pc:spChg chg="ord">
          <ac:chgData name="Lorna Crouch" userId="10d434dc-9336-44ad-9173-5bf196c98237" providerId="ADAL" clId="{55D9DBA9-A02F-4E73-8172-92FE790194C1}" dt="2024-08-09T14:40:21.676" v="199" actId="167"/>
          <ac:spMkLst>
            <pc:docMk/>
            <pc:sldMk cId="2072725790" sldId="256"/>
            <ac:spMk id="4" creationId="{53649D53-C188-EE16-2164-5450FC178325}"/>
          </ac:spMkLst>
        </pc:spChg>
        <pc:picChg chg="add mod ord modCrop">
          <ac:chgData name="Lorna Crouch" userId="10d434dc-9336-44ad-9173-5bf196c98237" providerId="ADAL" clId="{55D9DBA9-A02F-4E73-8172-92FE790194C1}" dt="2024-08-09T14:40:17.972" v="198" actId="167"/>
          <ac:picMkLst>
            <pc:docMk/>
            <pc:sldMk cId="2072725790" sldId="256"/>
            <ac:picMk id="6" creationId="{8E570922-5745-5B94-3A70-7F8C3B86815B}"/>
          </ac:picMkLst>
        </pc:picChg>
        <pc:picChg chg="del">
          <ac:chgData name="Lorna Crouch" userId="10d434dc-9336-44ad-9173-5bf196c98237" providerId="ADAL" clId="{55D9DBA9-A02F-4E73-8172-92FE790194C1}" dt="2024-08-09T13:57:01.947" v="0" actId="478"/>
          <ac:picMkLst>
            <pc:docMk/>
            <pc:sldMk cId="2072725790" sldId="256"/>
            <ac:picMk id="16" creationId="{0A8F8EB4-622F-736B-C259-4FE62734E23B}"/>
          </ac:picMkLst>
        </pc:picChg>
      </pc:sldChg>
      <pc:sldChg chg="addSp delSp modSp mod">
        <pc:chgData name="Lorna Crouch" userId="10d434dc-9336-44ad-9173-5bf196c98237" providerId="ADAL" clId="{55D9DBA9-A02F-4E73-8172-92FE790194C1}" dt="2024-08-09T14:41:46.314" v="205" actId="167"/>
        <pc:sldMkLst>
          <pc:docMk/>
          <pc:sldMk cId="1176489383" sldId="257"/>
        </pc:sldMkLst>
        <pc:spChg chg="add mod">
          <ac:chgData name="Lorna Crouch" userId="10d434dc-9336-44ad-9173-5bf196c98237" providerId="ADAL" clId="{55D9DBA9-A02F-4E73-8172-92FE790194C1}" dt="2024-08-09T13:58:56.615" v="31" actId="20577"/>
          <ac:spMkLst>
            <pc:docMk/>
            <pc:sldMk cId="1176489383" sldId="257"/>
            <ac:spMk id="2" creationId="{EB55645E-E428-6C6E-0631-BAEBED152577}"/>
          </ac:spMkLst>
        </pc:spChg>
        <pc:spChg chg="ord">
          <ac:chgData name="Lorna Crouch" userId="10d434dc-9336-44ad-9173-5bf196c98237" providerId="ADAL" clId="{55D9DBA9-A02F-4E73-8172-92FE790194C1}" dt="2024-08-09T14:41:46.314" v="205" actId="167"/>
          <ac:spMkLst>
            <pc:docMk/>
            <pc:sldMk cId="1176489383" sldId="257"/>
            <ac:spMk id="4" creationId="{B63C9EEF-E076-033D-D95C-5FB11E0269C1}"/>
          </ac:spMkLst>
        </pc:spChg>
        <pc:picChg chg="add mod ord modCrop">
          <ac:chgData name="Lorna Crouch" userId="10d434dc-9336-44ad-9173-5bf196c98237" providerId="ADAL" clId="{55D9DBA9-A02F-4E73-8172-92FE790194C1}" dt="2024-08-09T14:41:42.180" v="204" actId="167"/>
          <ac:picMkLst>
            <pc:docMk/>
            <pc:sldMk cId="1176489383" sldId="257"/>
            <ac:picMk id="3" creationId="{4933B810-46E5-50F2-4F54-5119638B85F0}"/>
          </ac:picMkLst>
        </pc:picChg>
        <pc:picChg chg="del">
          <ac:chgData name="Lorna Crouch" userId="10d434dc-9336-44ad-9173-5bf196c98237" providerId="ADAL" clId="{55D9DBA9-A02F-4E73-8172-92FE790194C1}" dt="2024-08-09T13:58:44.959" v="18" actId="478"/>
          <ac:picMkLst>
            <pc:docMk/>
            <pc:sldMk cId="1176489383" sldId="257"/>
            <ac:picMk id="17" creationId="{6A1534CE-05F7-396D-D15D-F0FB1A3FF9DA}"/>
          </ac:picMkLst>
        </pc:picChg>
      </pc:sldChg>
      <pc:sldChg chg="addSp delSp modSp mod">
        <pc:chgData name="Lorna Crouch" userId="10d434dc-9336-44ad-9173-5bf196c98237" providerId="ADAL" clId="{55D9DBA9-A02F-4E73-8172-92FE790194C1}" dt="2024-08-09T14:42:38.469" v="214" actId="167"/>
        <pc:sldMkLst>
          <pc:docMk/>
          <pc:sldMk cId="2768005045" sldId="258"/>
        </pc:sldMkLst>
        <pc:spChg chg="add mod">
          <ac:chgData name="Lorna Crouch" userId="10d434dc-9336-44ad-9173-5bf196c98237" providerId="ADAL" clId="{55D9DBA9-A02F-4E73-8172-92FE790194C1}" dt="2024-08-09T13:59:15.142" v="47" actId="14100"/>
          <ac:spMkLst>
            <pc:docMk/>
            <pc:sldMk cId="2768005045" sldId="258"/>
            <ac:spMk id="2" creationId="{7C6C8D47-181E-84DF-E404-F8303B1627E3}"/>
          </ac:spMkLst>
        </pc:spChg>
        <pc:spChg chg="ord">
          <ac:chgData name="Lorna Crouch" userId="10d434dc-9336-44ad-9173-5bf196c98237" providerId="ADAL" clId="{55D9DBA9-A02F-4E73-8172-92FE790194C1}" dt="2024-08-09T14:42:38.469" v="214" actId="167"/>
          <ac:spMkLst>
            <pc:docMk/>
            <pc:sldMk cId="2768005045" sldId="258"/>
            <ac:spMk id="4" creationId="{024EA5E9-20BE-F758-2847-2472F0F17AFD}"/>
          </ac:spMkLst>
        </pc:spChg>
        <pc:picChg chg="add mod ord modCrop">
          <ac:chgData name="Lorna Crouch" userId="10d434dc-9336-44ad-9173-5bf196c98237" providerId="ADAL" clId="{55D9DBA9-A02F-4E73-8172-92FE790194C1}" dt="2024-08-09T14:42:32.676" v="213" actId="167"/>
          <ac:picMkLst>
            <pc:docMk/>
            <pc:sldMk cId="2768005045" sldId="258"/>
            <ac:picMk id="3" creationId="{9CB19E3A-CD12-706A-369D-8A57331CDA13}"/>
          </ac:picMkLst>
        </pc:picChg>
        <pc:picChg chg="del">
          <ac:chgData name="Lorna Crouch" userId="10d434dc-9336-44ad-9173-5bf196c98237" providerId="ADAL" clId="{55D9DBA9-A02F-4E73-8172-92FE790194C1}" dt="2024-08-09T13:59:02.950" v="32" actId="478"/>
          <ac:picMkLst>
            <pc:docMk/>
            <pc:sldMk cId="2768005045" sldId="258"/>
            <ac:picMk id="17" creationId="{F746A4B0-3B4B-81B9-3BE6-CFBCC6117AE7}"/>
          </ac:picMkLst>
        </pc:picChg>
      </pc:sldChg>
      <pc:sldChg chg="addSp delSp modSp mod">
        <pc:chgData name="Lorna Crouch" userId="10d434dc-9336-44ad-9173-5bf196c98237" providerId="ADAL" clId="{55D9DBA9-A02F-4E73-8172-92FE790194C1}" dt="2024-08-09T14:43:08.118" v="215" actId="1076"/>
        <pc:sldMkLst>
          <pc:docMk/>
          <pc:sldMk cId="501614784" sldId="259"/>
        </pc:sldMkLst>
        <pc:spChg chg="add mod">
          <ac:chgData name="Lorna Crouch" userId="10d434dc-9336-44ad-9173-5bf196c98237" providerId="ADAL" clId="{55D9DBA9-A02F-4E73-8172-92FE790194C1}" dt="2024-08-09T13:59:53.671" v="55" actId="1076"/>
          <ac:spMkLst>
            <pc:docMk/>
            <pc:sldMk cId="501614784" sldId="259"/>
            <ac:spMk id="2" creationId="{142E08C8-6C34-112D-51B8-0F71B17C63ED}"/>
          </ac:spMkLst>
        </pc:spChg>
        <pc:spChg chg="mod ord">
          <ac:chgData name="Lorna Crouch" userId="10d434dc-9336-44ad-9173-5bf196c98237" providerId="ADAL" clId="{55D9DBA9-A02F-4E73-8172-92FE790194C1}" dt="2024-08-09T14:39:40.902" v="193" actId="14100"/>
          <ac:spMkLst>
            <pc:docMk/>
            <pc:sldMk cId="501614784" sldId="259"/>
            <ac:spMk id="4" creationId="{DA1377E1-9351-63E0-D037-8975287D0801}"/>
          </ac:spMkLst>
        </pc:spChg>
        <pc:spChg chg="add mod">
          <ac:chgData name="Lorna Crouch" userId="10d434dc-9336-44ad-9173-5bf196c98237" providerId="ADAL" clId="{55D9DBA9-A02F-4E73-8172-92FE790194C1}" dt="2024-08-09T14:00:34.279" v="68" actId="20577"/>
          <ac:spMkLst>
            <pc:docMk/>
            <pc:sldMk cId="501614784" sldId="259"/>
            <ac:spMk id="5" creationId="{8F126590-1950-F3FE-FA34-EC380D75B584}"/>
          </ac:spMkLst>
        </pc:spChg>
        <pc:spChg chg="add mod">
          <ac:chgData name="Lorna Crouch" userId="10d434dc-9336-44ad-9173-5bf196c98237" providerId="ADAL" clId="{55D9DBA9-A02F-4E73-8172-92FE790194C1}" dt="2024-08-09T14:00:41.887" v="79" actId="20577"/>
          <ac:spMkLst>
            <pc:docMk/>
            <pc:sldMk cId="501614784" sldId="259"/>
            <ac:spMk id="9" creationId="{6F0E52B0-23F5-3F80-BDBE-2E12F10F9825}"/>
          </ac:spMkLst>
        </pc:spChg>
        <pc:spChg chg="add mod">
          <ac:chgData name="Lorna Crouch" userId="10d434dc-9336-44ad-9173-5bf196c98237" providerId="ADAL" clId="{55D9DBA9-A02F-4E73-8172-92FE790194C1}" dt="2024-08-09T14:43:08.118" v="215" actId="1076"/>
          <ac:spMkLst>
            <pc:docMk/>
            <pc:sldMk cId="501614784" sldId="259"/>
            <ac:spMk id="10" creationId="{637D16CA-EB15-88D6-B57C-5A74253C8C21}"/>
          </ac:spMkLst>
        </pc:spChg>
        <pc:spChg chg="add mod">
          <ac:chgData name="Lorna Crouch" userId="10d434dc-9336-44ad-9173-5bf196c98237" providerId="ADAL" clId="{55D9DBA9-A02F-4E73-8172-92FE790194C1}" dt="2024-08-09T14:01:43.167" v="126" actId="20577"/>
          <ac:spMkLst>
            <pc:docMk/>
            <pc:sldMk cId="501614784" sldId="259"/>
            <ac:spMk id="11" creationId="{7F4D50F3-5C2C-C3D6-888B-0875520A5534}"/>
          </ac:spMkLst>
        </pc:spChg>
        <pc:spChg chg="add mod">
          <ac:chgData name="Lorna Crouch" userId="10d434dc-9336-44ad-9173-5bf196c98237" providerId="ADAL" clId="{55D9DBA9-A02F-4E73-8172-92FE790194C1}" dt="2024-08-09T14:01:38.416" v="118" actId="20577"/>
          <ac:spMkLst>
            <pc:docMk/>
            <pc:sldMk cId="501614784" sldId="259"/>
            <ac:spMk id="26" creationId="{43D1B7F6-69BD-F330-CD19-3930753F9C57}"/>
          </ac:spMkLst>
        </pc:spChg>
        <pc:spChg chg="add mod">
          <ac:chgData name="Lorna Crouch" userId="10d434dc-9336-44ad-9173-5bf196c98237" providerId="ADAL" clId="{55D9DBA9-A02F-4E73-8172-92FE790194C1}" dt="2024-08-09T14:01:24.758" v="101" actId="20577"/>
          <ac:spMkLst>
            <pc:docMk/>
            <pc:sldMk cId="501614784" sldId="259"/>
            <ac:spMk id="27" creationId="{BA4EBC42-2A15-CA9B-B043-A0096664A274}"/>
          </ac:spMkLst>
        </pc:spChg>
        <pc:picChg chg="add mod">
          <ac:chgData name="Lorna Crouch" userId="10d434dc-9336-44ad-9173-5bf196c98237" providerId="ADAL" clId="{55D9DBA9-A02F-4E73-8172-92FE790194C1}" dt="2024-08-09T14:00:09.486" v="57" actId="1076"/>
          <ac:picMkLst>
            <pc:docMk/>
            <pc:sldMk cId="501614784" sldId="259"/>
            <ac:picMk id="3" creationId="{2CD222B8-FD08-DD44-C143-C3CC8AEEE0CB}"/>
          </ac:picMkLst>
        </pc:picChg>
        <pc:picChg chg="del">
          <ac:chgData name="Lorna Crouch" userId="10d434dc-9336-44ad-9173-5bf196c98237" providerId="ADAL" clId="{55D9DBA9-A02F-4E73-8172-92FE790194C1}" dt="2024-08-09T13:59:32.255" v="48" actId="478"/>
          <ac:picMkLst>
            <pc:docMk/>
            <pc:sldMk cId="501614784" sldId="259"/>
            <ac:picMk id="14" creationId="{0F4744D4-995C-18A0-3E83-6F692A8E5801}"/>
          </ac:picMkLst>
        </pc:picChg>
        <pc:picChg chg="del">
          <ac:chgData name="Lorna Crouch" userId="10d434dc-9336-44ad-9173-5bf196c98237" providerId="ADAL" clId="{55D9DBA9-A02F-4E73-8172-92FE790194C1}" dt="2024-08-09T13:59:38.424" v="51" actId="478"/>
          <ac:picMkLst>
            <pc:docMk/>
            <pc:sldMk cId="501614784" sldId="259"/>
            <ac:picMk id="21" creationId="{591C2B36-C43D-7FAD-9AE2-63351CD60A02}"/>
          </ac:picMkLst>
        </pc:picChg>
        <pc:picChg chg="del">
          <ac:chgData name="Lorna Crouch" userId="10d434dc-9336-44ad-9173-5bf196c98237" providerId="ADAL" clId="{55D9DBA9-A02F-4E73-8172-92FE790194C1}" dt="2024-08-09T13:59:42.300" v="53" actId="478"/>
          <ac:picMkLst>
            <pc:docMk/>
            <pc:sldMk cId="501614784" sldId="259"/>
            <ac:picMk id="22" creationId="{C3C95F18-56C1-3FF7-5EF0-CA8FDDB3FE00}"/>
          </ac:picMkLst>
        </pc:picChg>
        <pc:picChg chg="del">
          <ac:chgData name="Lorna Crouch" userId="10d434dc-9336-44ad-9173-5bf196c98237" providerId="ADAL" clId="{55D9DBA9-A02F-4E73-8172-92FE790194C1}" dt="2024-08-09T13:59:33.927" v="49" actId="478"/>
          <ac:picMkLst>
            <pc:docMk/>
            <pc:sldMk cId="501614784" sldId="259"/>
            <ac:picMk id="23" creationId="{011E3974-794F-5AA9-510D-D8403660C5B6}"/>
          </ac:picMkLst>
        </pc:picChg>
        <pc:picChg chg="del">
          <ac:chgData name="Lorna Crouch" userId="10d434dc-9336-44ad-9173-5bf196c98237" providerId="ADAL" clId="{55D9DBA9-A02F-4E73-8172-92FE790194C1}" dt="2024-08-09T13:59:35.879" v="50" actId="478"/>
          <ac:picMkLst>
            <pc:docMk/>
            <pc:sldMk cId="501614784" sldId="259"/>
            <ac:picMk id="24" creationId="{005CC37D-730A-2C50-0661-5191E568AF45}"/>
          </ac:picMkLst>
        </pc:picChg>
        <pc:picChg chg="del">
          <ac:chgData name="Lorna Crouch" userId="10d434dc-9336-44ad-9173-5bf196c98237" providerId="ADAL" clId="{55D9DBA9-A02F-4E73-8172-92FE790194C1}" dt="2024-08-09T13:59:40.414" v="52" actId="478"/>
          <ac:picMkLst>
            <pc:docMk/>
            <pc:sldMk cId="501614784" sldId="259"/>
            <ac:picMk id="25" creationId="{4B98C307-0855-D567-6420-7CE923CB98DB}"/>
          </ac:picMkLst>
        </pc:picChg>
        <pc:picChg chg="add mod ord modCrop">
          <ac:chgData name="Lorna Crouch" userId="10d434dc-9336-44ad-9173-5bf196c98237" providerId="ADAL" clId="{55D9DBA9-A02F-4E73-8172-92FE790194C1}" dt="2024-08-09T14:35:47.260" v="153" actId="167"/>
          <ac:picMkLst>
            <pc:docMk/>
            <pc:sldMk cId="501614784" sldId="259"/>
            <ac:picMk id="29" creationId="{34701651-D45E-6E1A-68DF-E53137F36FF8}"/>
          </ac:picMkLst>
        </pc:picChg>
        <pc:picChg chg="add mod ord modCrop">
          <ac:chgData name="Lorna Crouch" userId="10d434dc-9336-44ad-9173-5bf196c98237" providerId="ADAL" clId="{55D9DBA9-A02F-4E73-8172-92FE790194C1}" dt="2024-08-09T14:36:39.972" v="164" actId="167"/>
          <ac:picMkLst>
            <pc:docMk/>
            <pc:sldMk cId="501614784" sldId="259"/>
            <ac:picMk id="30" creationId="{EC2C58B5-A92B-FEC1-3475-87812A0914D0}"/>
          </ac:picMkLst>
        </pc:picChg>
        <pc:picChg chg="add mod ord modCrop">
          <ac:chgData name="Lorna Crouch" userId="10d434dc-9336-44ad-9173-5bf196c98237" providerId="ADAL" clId="{55D9DBA9-A02F-4E73-8172-92FE790194C1}" dt="2024-08-09T14:37:07.295" v="169" actId="167"/>
          <ac:picMkLst>
            <pc:docMk/>
            <pc:sldMk cId="501614784" sldId="259"/>
            <ac:picMk id="31" creationId="{41CA5380-84BC-F2D8-129A-74CFE4394D59}"/>
          </ac:picMkLst>
        </pc:picChg>
        <pc:picChg chg="add mod ord modCrop">
          <ac:chgData name="Lorna Crouch" userId="10d434dc-9336-44ad-9173-5bf196c98237" providerId="ADAL" clId="{55D9DBA9-A02F-4E73-8172-92FE790194C1}" dt="2024-08-09T14:37:53.788" v="175" actId="167"/>
          <ac:picMkLst>
            <pc:docMk/>
            <pc:sldMk cId="501614784" sldId="259"/>
            <ac:picMk id="32" creationId="{99BE974D-9F43-9D1E-3A28-943A971E8B22}"/>
          </ac:picMkLst>
        </pc:picChg>
        <pc:picChg chg="add mod ord modCrop">
          <ac:chgData name="Lorna Crouch" userId="10d434dc-9336-44ad-9173-5bf196c98237" providerId="ADAL" clId="{55D9DBA9-A02F-4E73-8172-92FE790194C1}" dt="2024-08-09T14:38:21.907" v="181" actId="167"/>
          <ac:picMkLst>
            <pc:docMk/>
            <pc:sldMk cId="501614784" sldId="259"/>
            <ac:picMk id="33" creationId="{D0ACBAC1-E48D-FF1D-AB6C-FACD742688DE}"/>
          </ac:picMkLst>
        </pc:picChg>
        <pc:picChg chg="add mod ord modCrop">
          <ac:chgData name="Lorna Crouch" userId="10d434dc-9336-44ad-9173-5bf196c98237" providerId="ADAL" clId="{55D9DBA9-A02F-4E73-8172-92FE790194C1}" dt="2024-08-09T14:39:03.956" v="186" actId="167"/>
          <ac:picMkLst>
            <pc:docMk/>
            <pc:sldMk cId="501614784" sldId="259"/>
            <ac:picMk id="34" creationId="{BC9FED66-C3D0-5460-4BD9-F0976789BA31}"/>
          </ac:picMkLst>
        </pc:picChg>
        <pc:picChg chg="add mod ord modCrop">
          <ac:chgData name="Lorna Crouch" userId="10d434dc-9336-44ad-9173-5bf196c98237" providerId="ADAL" clId="{55D9DBA9-A02F-4E73-8172-92FE790194C1}" dt="2024-08-09T14:39:29.580" v="191" actId="167"/>
          <ac:picMkLst>
            <pc:docMk/>
            <pc:sldMk cId="501614784" sldId="259"/>
            <ac:picMk id="35" creationId="{1674F7CD-A7B5-D3C4-899D-434C6313BC3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C8B5-F03C-CD6F-94AC-B018F05AAC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A8C135-71A9-B2C9-6D47-6E90C93958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83CDEC-6E10-23A2-157D-5678E335A1E5}"/>
              </a:ext>
            </a:extLst>
          </p:cNvPr>
          <p:cNvSpPr>
            <a:spLocks noGrp="1"/>
          </p:cNvSpPr>
          <p:nvPr>
            <p:ph type="dt" sz="half" idx="10"/>
          </p:nvPr>
        </p:nvSpPr>
        <p:spPr/>
        <p:txBody>
          <a:bodyPr/>
          <a:lstStyle/>
          <a:p>
            <a:fld id="{DE15BC9A-9EC9-4794-90AC-5A53D67DEB69}" type="datetimeFigureOut">
              <a:rPr lang="en-GB" smtClean="0"/>
              <a:t>09/08/2024</a:t>
            </a:fld>
            <a:endParaRPr lang="en-GB"/>
          </a:p>
        </p:txBody>
      </p:sp>
      <p:sp>
        <p:nvSpPr>
          <p:cNvPr id="5" name="Footer Placeholder 4">
            <a:extLst>
              <a:ext uri="{FF2B5EF4-FFF2-40B4-BE49-F238E27FC236}">
                <a16:creationId xmlns:a16="http://schemas.microsoft.com/office/drawing/2014/main" id="{1C983A7B-DABF-D7EF-3C07-6EC04A8984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515C3C-EB57-7214-6140-C2A82BDB5E7B}"/>
              </a:ext>
            </a:extLst>
          </p:cNvPr>
          <p:cNvSpPr>
            <a:spLocks noGrp="1"/>
          </p:cNvSpPr>
          <p:nvPr>
            <p:ph type="sldNum" sz="quarter" idx="12"/>
          </p:nvPr>
        </p:nvSpPr>
        <p:spPr/>
        <p:txBody>
          <a:bodyPr/>
          <a:lstStyle/>
          <a:p>
            <a:fld id="{BFE34D59-2199-40E9-96F0-989535A52C1D}" type="slidenum">
              <a:rPr lang="en-GB" smtClean="0"/>
              <a:t>‹#›</a:t>
            </a:fld>
            <a:endParaRPr lang="en-GB"/>
          </a:p>
        </p:txBody>
      </p:sp>
    </p:spTree>
    <p:extLst>
      <p:ext uri="{BB962C8B-B14F-4D97-AF65-F5344CB8AC3E}">
        <p14:creationId xmlns:p14="http://schemas.microsoft.com/office/powerpoint/2010/main" val="355432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E9183-EA89-A436-9160-EBDD6621CB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14A67D-8258-3CAE-004A-2AA88CA0A8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22D6D8-CB14-9D2B-A9A8-B5EF0116B708}"/>
              </a:ext>
            </a:extLst>
          </p:cNvPr>
          <p:cNvSpPr>
            <a:spLocks noGrp="1"/>
          </p:cNvSpPr>
          <p:nvPr>
            <p:ph type="dt" sz="half" idx="10"/>
          </p:nvPr>
        </p:nvSpPr>
        <p:spPr/>
        <p:txBody>
          <a:bodyPr/>
          <a:lstStyle/>
          <a:p>
            <a:fld id="{DE15BC9A-9EC9-4794-90AC-5A53D67DEB69}" type="datetimeFigureOut">
              <a:rPr lang="en-GB" smtClean="0"/>
              <a:t>09/08/2024</a:t>
            </a:fld>
            <a:endParaRPr lang="en-GB"/>
          </a:p>
        </p:txBody>
      </p:sp>
      <p:sp>
        <p:nvSpPr>
          <p:cNvPr id="5" name="Footer Placeholder 4">
            <a:extLst>
              <a:ext uri="{FF2B5EF4-FFF2-40B4-BE49-F238E27FC236}">
                <a16:creationId xmlns:a16="http://schemas.microsoft.com/office/drawing/2014/main" id="{047FCC30-072E-7997-6C9A-F4C3228801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7409E7-EA47-1A64-F7D8-03742C32C951}"/>
              </a:ext>
            </a:extLst>
          </p:cNvPr>
          <p:cNvSpPr>
            <a:spLocks noGrp="1"/>
          </p:cNvSpPr>
          <p:nvPr>
            <p:ph type="sldNum" sz="quarter" idx="12"/>
          </p:nvPr>
        </p:nvSpPr>
        <p:spPr/>
        <p:txBody>
          <a:bodyPr/>
          <a:lstStyle/>
          <a:p>
            <a:fld id="{BFE34D59-2199-40E9-96F0-989535A52C1D}" type="slidenum">
              <a:rPr lang="en-GB" smtClean="0"/>
              <a:t>‹#›</a:t>
            </a:fld>
            <a:endParaRPr lang="en-GB"/>
          </a:p>
        </p:txBody>
      </p:sp>
    </p:spTree>
    <p:extLst>
      <p:ext uri="{BB962C8B-B14F-4D97-AF65-F5344CB8AC3E}">
        <p14:creationId xmlns:p14="http://schemas.microsoft.com/office/powerpoint/2010/main" val="3199154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113EC2-911C-D969-07F5-F48857A238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1AAB9D-460E-6A82-FF07-079477B485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E15C0A-BA95-622C-749F-534E37C1E0F7}"/>
              </a:ext>
            </a:extLst>
          </p:cNvPr>
          <p:cNvSpPr>
            <a:spLocks noGrp="1"/>
          </p:cNvSpPr>
          <p:nvPr>
            <p:ph type="dt" sz="half" idx="10"/>
          </p:nvPr>
        </p:nvSpPr>
        <p:spPr/>
        <p:txBody>
          <a:bodyPr/>
          <a:lstStyle/>
          <a:p>
            <a:fld id="{DE15BC9A-9EC9-4794-90AC-5A53D67DEB69}" type="datetimeFigureOut">
              <a:rPr lang="en-GB" smtClean="0"/>
              <a:t>09/08/2024</a:t>
            </a:fld>
            <a:endParaRPr lang="en-GB"/>
          </a:p>
        </p:txBody>
      </p:sp>
      <p:sp>
        <p:nvSpPr>
          <p:cNvPr id="5" name="Footer Placeholder 4">
            <a:extLst>
              <a:ext uri="{FF2B5EF4-FFF2-40B4-BE49-F238E27FC236}">
                <a16:creationId xmlns:a16="http://schemas.microsoft.com/office/drawing/2014/main" id="{DA4A2271-0AE0-7E10-CD0D-996B7CA58F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8D14B9-9A67-E69D-4B88-49517CB55A19}"/>
              </a:ext>
            </a:extLst>
          </p:cNvPr>
          <p:cNvSpPr>
            <a:spLocks noGrp="1"/>
          </p:cNvSpPr>
          <p:nvPr>
            <p:ph type="sldNum" sz="quarter" idx="12"/>
          </p:nvPr>
        </p:nvSpPr>
        <p:spPr/>
        <p:txBody>
          <a:bodyPr/>
          <a:lstStyle/>
          <a:p>
            <a:fld id="{BFE34D59-2199-40E9-96F0-989535A52C1D}" type="slidenum">
              <a:rPr lang="en-GB" smtClean="0"/>
              <a:t>‹#›</a:t>
            </a:fld>
            <a:endParaRPr lang="en-GB"/>
          </a:p>
        </p:txBody>
      </p:sp>
    </p:spTree>
    <p:extLst>
      <p:ext uri="{BB962C8B-B14F-4D97-AF65-F5344CB8AC3E}">
        <p14:creationId xmlns:p14="http://schemas.microsoft.com/office/powerpoint/2010/main" val="548386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2274-1159-3C29-4026-9167FE985A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23FDA8-3F4E-E820-C688-B673DAD02B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F4C2DE-7F2E-286B-F762-BC003884B7BD}"/>
              </a:ext>
            </a:extLst>
          </p:cNvPr>
          <p:cNvSpPr>
            <a:spLocks noGrp="1"/>
          </p:cNvSpPr>
          <p:nvPr>
            <p:ph type="dt" sz="half" idx="10"/>
          </p:nvPr>
        </p:nvSpPr>
        <p:spPr/>
        <p:txBody>
          <a:bodyPr/>
          <a:lstStyle/>
          <a:p>
            <a:fld id="{DE15BC9A-9EC9-4794-90AC-5A53D67DEB69}" type="datetimeFigureOut">
              <a:rPr lang="en-GB" smtClean="0"/>
              <a:t>09/08/2024</a:t>
            </a:fld>
            <a:endParaRPr lang="en-GB"/>
          </a:p>
        </p:txBody>
      </p:sp>
      <p:sp>
        <p:nvSpPr>
          <p:cNvPr id="5" name="Footer Placeholder 4">
            <a:extLst>
              <a:ext uri="{FF2B5EF4-FFF2-40B4-BE49-F238E27FC236}">
                <a16:creationId xmlns:a16="http://schemas.microsoft.com/office/drawing/2014/main" id="{0DCF400A-4FDB-BFD5-C724-53D83E25C3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F308ED-6834-919C-4633-2EFEC86F1407}"/>
              </a:ext>
            </a:extLst>
          </p:cNvPr>
          <p:cNvSpPr>
            <a:spLocks noGrp="1"/>
          </p:cNvSpPr>
          <p:nvPr>
            <p:ph type="sldNum" sz="quarter" idx="12"/>
          </p:nvPr>
        </p:nvSpPr>
        <p:spPr/>
        <p:txBody>
          <a:bodyPr/>
          <a:lstStyle/>
          <a:p>
            <a:fld id="{BFE34D59-2199-40E9-96F0-989535A52C1D}" type="slidenum">
              <a:rPr lang="en-GB" smtClean="0"/>
              <a:t>‹#›</a:t>
            </a:fld>
            <a:endParaRPr lang="en-GB"/>
          </a:p>
        </p:txBody>
      </p:sp>
    </p:spTree>
    <p:extLst>
      <p:ext uri="{BB962C8B-B14F-4D97-AF65-F5344CB8AC3E}">
        <p14:creationId xmlns:p14="http://schemas.microsoft.com/office/powerpoint/2010/main" val="123173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657C2-78EB-3BC3-EB48-ECE3E8B09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2E6F591-5192-A8E5-273A-9C5403247C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5C668F-F7F4-56DE-B807-3EA72A796F04}"/>
              </a:ext>
            </a:extLst>
          </p:cNvPr>
          <p:cNvSpPr>
            <a:spLocks noGrp="1"/>
          </p:cNvSpPr>
          <p:nvPr>
            <p:ph type="dt" sz="half" idx="10"/>
          </p:nvPr>
        </p:nvSpPr>
        <p:spPr/>
        <p:txBody>
          <a:bodyPr/>
          <a:lstStyle/>
          <a:p>
            <a:fld id="{DE15BC9A-9EC9-4794-90AC-5A53D67DEB69}" type="datetimeFigureOut">
              <a:rPr lang="en-GB" smtClean="0"/>
              <a:t>09/08/2024</a:t>
            </a:fld>
            <a:endParaRPr lang="en-GB"/>
          </a:p>
        </p:txBody>
      </p:sp>
      <p:sp>
        <p:nvSpPr>
          <p:cNvPr id="5" name="Footer Placeholder 4">
            <a:extLst>
              <a:ext uri="{FF2B5EF4-FFF2-40B4-BE49-F238E27FC236}">
                <a16:creationId xmlns:a16="http://schemas.microsoft.com/office/drawing/2014/main" id="{E4CAD510-536B-C7D7-89D7-C3C14C0814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7DE7A1-4BC8-721D-58D6-EBC3E84E6710}"/>
              </a:ext>
            </a:extLst>
          </p:cNvPr>
          <p:cNvSpPr>
            <a:spLocks noGrp="1"/>
          </p:cNvSpPr>
          <p:nvPr>
            <p:ph type="sldNum" sz="quarter" idx="12"/>
          </p:nvPr>
        </p:nvSpPr>
        <p:spPr/>
        <p:txBody>
          <a:bodyPr/>
          <a:lstStyle/>
          <a:p>
            <a:fld id="{BFE34D59-2199-40E9-96F0-989535A52C1D}" type="slidenum">
              <a:rPr lang="en-GB" smtClean="0"/>
              <a:t>‹#›</a:t>
            </a:fld>
            <a:endParaRPr lang="en-GB"/>
          </a:p>
        </p:txBody>
      </p:sp>
    </p:spTree>
    <p:extLst>
      <p:ext uri="{BB962C8B-B14F-4D97-AF65-F5344CB8AC3E}">
        <p14:creationId xmlns:p14="http://schemas.microsoft.com/office/powerpoint/2010/main" val="1253311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CDA16-9640-FA9A-D70E-D4EB51F36A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3621E9-3A44-EBE4-51C1-5FEBAAA77A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A2F7D3-C9E4-AC9D-8974-3C6B783B65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D1AF360-8A78-FAF1-59FF-5C3D8497ABFE}"/>
              </a:ext>
            </a:extLst>
          </p:cNvPr>
          <p:cNvSpPr>
            <a:spLocks noGrp="1"/>
          </p:cNvSpPr>
          <p:nvPr>
            <p:ph type="dt" sz="half" idx="10"/>
          </p:nvPr>
        </p:nvSpPr>
        <p:spPr/>
        <p:txBody>
          <a:bodyPr/>
          <a:lstStyle/>
          <a:p>
            <a:fld id="{DE15BC9A-9EC9-4794-90AC-5A53D67DEB69}" type="datetimeFigureOut">
              <a:rPr lang="en-GB" smtClean="0"/>
              <a:t>09/08/2024</a:t>
            </a:fld>
            <a:endParaRPr lang="en-GB"/>
          </a:p>
        </p:txBody>
      </p:sp>
      <p:sp>
        <p:nvSpPr>
          <p:cNvPr id="6" name="Footer Placeholder 5">
            <a:extLst>
              <a:ext uri="{FF2B5EF4-FFF2-40B4-BE49-F238E27FC236}">
                <a16:creationId xmlns:a16="http://schemas.microsoft.com/office/drawing/2014/main" id="{17EF26B2-F492-1844-47CB-E911007BD5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62E460-3D8D-EA95-8AA8-D5B09A159A11}"/>
              </a:ext>
            </a:extLst>
          </p:cNvPr>
          <p:cNvSpPr>
            <a:spLocks noGrp="1"/>
          </p:cNvSpPr>
          <p:nvPr>
            <p:ph type="sldNum" sz="quarter" idx="12"/>
          </p:nvPr>
        </p:nvSpPr>
        <p:spPr/>
        <p:txBody>
          <a:bodyPr/>
          <a:lstStyle/>
          <a:p>
            <a:fld id="{BFE34D59-2199-40E9-96F0-989535A52C1D}" type="slidenum">
              <a:rPr lang="en-GB" smtClean="0"/>
              <a:t>‹#›</a:t>
            </a:fld>
            <a:endParaRPr lang="en-GB"/>
          </a:p>
        </p:txBody>
      </p:sp>
    </p:spTree>
    <p:extLst>
      <p:ext uri="{BB962C8B-B14F-4D97-AF65-F5344CB8AC3E}">
        <p14:creationId xmlns:p14="http://schemas.microsoft.com/office/powerpoint/2010/main" val="76041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BBBEA-4790-F932-1354-20AA0997F08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320629-F0BA-4099-C124-6FD2BE0E4B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C2D648-A102-B4F2-226A-CCCF9EBFB2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405F1CD-9752-DDA3-8BE1-15BE881EE9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B0E129-498A-73F8-80C4-24E1331E2D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4CFB9CC-5B02-943A-010B-FDCA111F2087}"/>
              </a:ext>
            </a:extLst>
          </p:cNvPr>
          <p:cNvSpPr>
            <a:spLocks noGrp="1"/>
          </p:cNvSpPr>
          <p:nvPr>
            <p:ph type="dt" sz="half" idx="10"/>
          </p:nvPr>
        </p:nvSpPr>
        <p:spPr/>
        <p:txBody>
          <a:bodyPr/>
          <a:lstStyle/>
          <a:p>
            <a:fld id="{DE15BC9A-9EC9-4794-90AC-5A53D67DEB69}" type="datetimeFigureOut">
              <a:rPr lang="en-GB" smtClean="0"/>
              <a:t>09/08/2024</a:t>
            </a:fld>
            <a:endParaRPr lang="en-GB"/>
          </a:p>
        </p:txBody>
      </p:sp>
      <p:sp>
        <p:nvSpPr>
          <p:cNvPr id="8" name="Footer Placeholder 7">
            <a:extLst>
              <a:ext uri="{FF2B5EF4-FFF2-40B4-BE49-F238E27FC236}">
                <a16:creationId xmlns:a16="http://schemas.microsoft.com/office/drawing/2014/main" id="{2DA92A4A-09BA-5170-173E-06853CB8F17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396EC9F-A9B9-7C92-1F12-FB67F0DBE538}"/>
              </a:ext>
            </a:extLst>
          </p:cNvPr>
          <p:cNvSpPr>
            <a:spLocks noGrp="1"/>
          </p:cNvSpPr>
          <p:nvPr>
            <p:ph type="sldNum" sz="quarter" idx="12"/>
          </p:nvPr>
        </p:nvSpPr>
        <p:spPr/>
        <p:txBody>
          <a:bodyPr/>
          <a:lstStyle/>
          <a:p>
            <a:fld id="{BFE34D59-2199-40E9-96F0-989535A52C1D}" type="slidenum">
              <a:rPr lang="en-GB" smtClean="0"/>
              <a:t>‹#›</a:t>
            </a:fld>
            <a:endParaRPr lang="en-GB"/>
          </a:p>
        </p:txBody>
      </p:sp>
    </p:spTree>
    <p:extLst>
      <p:ext uri="{BB962C8B-B14F-4D97-AF65-F5344CB8AC3E}">
        <p14:creationId xmlns:p14="http://schemas.microsoft.com/office/powerpoint/2010/main" val="295238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26325-4475-CD92-929C-8A14659421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83A6D77-745F-BEFD-FCCF-0E70CEA3EB70}"/>
              </a:ext>
            </a:extLst>
          </p:cNvPr>
          <p:cNvSpPr>
            <a:spLocks noGrp="1"/>
          </p:cNvSpPr>
          <p:nvPr>
            <p:ph type="dt" sz="half" idx="10"/>
          </p:nvPr>
        </p:nvSpPr>
        <p:spPr/>
        <p:txBody>
          <a:bodyPr/>
          <a:lstStyle/>
          <a:p>
            <a:fld id="{DE15BC9A-9EC9-4794-90AC-5A53D67DEB69}" type="datetimeFigureOut">
              <a:rPr lang="en-GB" smtClean="0"/>
              <a:t>09/08/2024</a:t>
            </a:fld>
            <a:endParaRPr lang="en-GB"/>
          </a:p>
        </p:txBody>
      </p:sp>
      <p:sp>
        <p:nvSpPr>
          <p:cNvPr id="4" name="Footer Placeholder 3">
            <a:extLst>
              <a:ext uri="{FF2B5EF4-FFF2-40B4-BE49-F238E27FC236}">
                <a16:creationId xmlns:a16="http://schemas.microsoft.com/office/drawing/2014/main" id="{90434885-63D4-6D7B-D661-F538E295D5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41BFDA-8B7A-08DC-2277-14EF6BD483B1}"/>
              </a:ext>
            </a:extLst>
          </p:cNvPr>
          <p:cNvSpPr>
            <a:spLocks noGrp="1"/>
          </p:cNvSpPr>
          <p:nvPr>
            <p:ph type="sldNum" sz="quarter" idx="12"/>
          </p:nvPr>
        </p:nvSpPr>
        <p:spPr/>
        <p:txBody>
          <a:bodyPr/>
          <a:lstStyle/>
          <a:p>
            <a:fld id="{BFE34D59-2199-40E9-96F0-989535A52C1D}" type="slidenum">
              <a:rPr lang="en-GB" smtClean="0"/>
              <a:t>‹#›</a:t>
            </a:fld>
            <a:endParaRPr lang="en-GB"/>
          </a:p>
        </p:txBody>
      </p:sp>
    </p:spTree>
    <p:extLst>
      <p:ext uri="{BB962C8B-B14F-4D97-AF65-F5344CB8AC3E}">
        <p14:creationId xmlns:p14="http://schemas.microsoft.com/office/powerpoint/2010/main" val="3805204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182978-D6A2-DC12-C3EA-78E97F0A0294}"/>
              </a:ext>
            </a:extLst>
          </p:cNvPr>
          <p:cNvSpPr>
            <a:spLocks noGrp="1"/>
          </p:cNvSpPr>
          <p:nvPr>
            <p:ph type="dt" sz="half" idx="10"/>
          </p:nvPr>
        </p:nvSpPr>
        <p:spPr/>
        <p:txBody>
          <a:bodyPr/>
          <a:lstStyle/>
          <a:p>
            <a:fld id="{DE15BC9A-9EC9-4794-90AC-5A53D67DEB69}" type="datetimeFigureOut">
              <a:rPr lang="en-GB" smtClean="0"/>
              <a:t>09/08/2024</a:t>
            </a:fld>
            <a:endParaRPr lang="en-GB"/>
          </a:p>
        </p:txBody>
      </p:sp>
      <p:sp>
        <p:nvSpPr>
          <p:cNvPr id="3" name="Footer Placeholder 2">
            <a:extLst>
              <a:ext uri="{FF2B5EF4-FFF2-40B4-BE49-F238E27FC236}">
                <a16:creationId xmlns:a16="http://schemas.microsoft.com/office/drawing/2014/main" id="{CEDCB3DB-B468-CE20-1E4E-45935BE60B9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F7BF650-9B4E-BC81-77ED-D3951D3AA6A5}"/>
              </a:ext>
            </a:extLst>
          </p:cNvPr>
          <p:cNvSpPr>
            <a:spLocks noGrp="1"/>
          </p:cNvSpPr>
          <p:nvPr>
            <p:ph type="sldNum" sz="quarter" idx="12"/>
          </p:nvPr>
        </p:nvSpPr>
        <p:spPr/>
        <p:txBody>
          <a:bodyPr/>
          <a:lstStyle/>
          <a:p>
            <a:fld id="{BFE34D59-2199-40E9-96F0-989535A52C1D}" type="slidenum">
              <a:rPr lang="en-GB" smtClean="0"/>
              <a:t>‹#›</a:t>
            </a:fld>
            <a:endParaRPr lang="en-GB"/>
          </a:p>
        </p:txBody>
      </p:sp>
    </p:spTree>
    <p:extLst>
      <p:ext uri="{BB962C8B-B14F-4D97-AF65-F5344CB8AC3E}">
        <p14:creationId xmlns:p14="http://schemas.microsoft.com/office/powerpoint/2010/main" val="298983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3139-EB93-4B46-88D3-E66A0FEA30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7330F5-791E-C1A3-E91D-FCCB2DB23E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6C51035-2569-353A-8C4A-9E76076A66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529B3B-7FBB-22D0-684E-878C59F40485}"/>
              </a:ext>
            </a:extLst>
          </p:cNvPr>
          <p:cNvSpPr>
            <a:spLocks noGrp="1"/>
          </p:cNvSpPr>
          <p:nvPr>
            <p:ph type="dt" sz="half" idx="10"/>
          </p:nvPr>
        </p:nvSpPr>
        <p:spPr/>
        <p:txBody>
          <a:bodyPr/>
          <a:lstStyle/>
          <a:p>
            <a:fld id="{DE15BC9A-9EC9-4794-90AC-5A53D67DEB69}" type="datetimeFigureOut">
              <a:rPr lang="en-GB" smtClean="0"/>
              <a:t>09/08/2024</a:t>
            </a:fld>
            <a:endParaRPr lang="en-GB"/>
          </a:p>
        </p:txBody>
      </p:sp>
      <p:sp>
        <p:nvSpPr>
          <p:cNvPr id="6" name="Footer Placeholder 5">
            <a:extLst>
              <a:ext uri="{FF2B5EF4-FFF2-40B4-BE49-F238E27FC236}">
                <a16:creationId xmlns:a16="http://schemas.microsoft.com/office/drawing/2014/main" id="{D40D18CE-A0E3-5B59-76D3-130C86B228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313A32-98B0-1863-7B19-5C1169FE8A57}"/>
              </a:ext>
            </a:extLst>
          </p:cNvPr>
          <p:cNvSpPr>
            <a:spLocks noGrp="1"/>
          </p:cNvSpPr>
          <p:nvPr>
            <p:ph type="sldNum" sz="quarter" idx="12"/>
          </p:nvPr>
        </p:nvSpPr>
        <p:spPr/>
        <p:txBody>
          <a:bodyPr/>
          <a:lstStyle/>
          <a:p>
            <a:fld id="{BFE34D59-2199-40E9-96F0-989535A52C1D}" type="slidenum">
              <a:rPr lang="en-GB" smtClean="0"/>
              <a:t>‹#›</a:t>
            </a:fld>
            <a:endParaRPr lang="en-GB"/>
          </a:p>
        </p:txBody>
      </p:sp>
    </p:spTree>
    <p:extLst>
      <p:ext uri="{BB962C8B-B14F-4D97-AF65-F5344CB8AC3E}">
        <p14:creationId xmlns:p14="http://schemas.microsoft.com/office/powerpoint/2010/main" val="247480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5988-6BB7-B104-9CD3-B13C102266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74D3CEE-4C8D-D3EE-AEB2-FE1D7E6341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9B136CD-3E76-A457-9317-DE9A47663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03851C-88B2-3B5D-E850-F0D692984996}"/>
              </a:ext>
            </a:extLst>
          </p:cNvPr>
          <p:cNvSpPr>
            <a:spLocks noGrp="1"/>
          </p:cNvSpPr>
          <p:nvPr>
            <p:ph type="dt" sz="half" idx="10"/>
          </p:nvPr>
        </p:nvSpPr>
        <p:spPr/>
        <p:txBody>
          <a:bodyPr/>
          <a:lstStyle/>
          <a:p>
            <a:fld id="{DE15BC9A-9EC9-4794-90AC-5A53D67DEB69}" type="datetimeFigureOut">
              <a:rPr lang="en-GB" smtClean="0"/>
              <a:t>09/08/2024</a:t>
            </a:fld>
            <a:endParaRPr lang="en-GB"/>
          </a:p>
        </p:txBody>
      </p:sp>
      <p:sp>
        <p:nvSpPr>
          <p:cNvPr id="6" name="Footer Placeholder 5">
            <a:extLst>
              <a:ext uri="{FF2B5EF4-FFF2-40B4-BE49-F238E27FC236}">
                <a16:creationId xmlns:a16="http://schemas.microsoft.com/office/drawing/2014/main" id="{DBA74C75-DCAD-0CD3-EC86-6E889BF0D9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870BC6-7F95-0EB0-12FF-5C6B6354CB87}"/>
              </a:ext>
            </a:extLst>
          </p:cNvPr>
          <p:cNvSpPr>
            <a:spLocks noGrp="1"/>
          </p:cNvSpPr>
          <p:nvPr>
            <p:ph type="sldNum" sz="quarter" idx="12"/>
          </p:nvPr>
        </p:nvSpPr>
        <p:spPr/>
        <p:txBody>
          <a:bodyPr/>
          <a:lstStyle/>
          <a:p>
            <a:fld id="{BFE34D59-2199-40E9-96F0-989535A52C1D}" type="slidenum">
              <a:rPr lang="en-GB" smtClean="0"/>
              <a:t>‹#›</a:t>
            </a:fld>
            <a:endParaRPr lang="en-GB"/>
          </a:p>
        </p:txBody>
      </p:sp>
    </p:spTree>
    <p:extLst>
      <p:ext uri="{BB962C8B-B14F-4D97-AF65-F5344CB8AC3E}">
        <p14:creationId xmlns:p14="http://schemas.microsoft.com/office/powerpoint/2010/main" val="109907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F1FE5B-43C9-8073-3E93-43F895886A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B7057-1F2E-1878-8F56-AEFE9A30B2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DD6ACD-6DC2-5BA3-781F-743ADEA45F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5BC9A-9EC9-4794-90AC-5A53D67DEB69}" type="datetimeFigureOut">
              <a:rPr lang="en-GB" smtClean="0"/>
              <a:t>09/08/2024</a:t>
            </a:fld>
            <a:endParaRPr lang="en-GB"/>
          </a:p>
        </p:txBody>
      </p:sp>
      <p:sp>
        <p:nvSpPr>
          <p:cNvPr id="5" name="Footer Placeholder 4">
            <a:extLst>
              <a:ext uri="{FF2B5EF4-FFF2-40B4-BE49-F238E27FC236}">
                <a16:creationId xmlns:a16="http://schemas.microsoft.com/office/drawing/2014/main" id="{E0988E58-7968-2D12-5303-08CBFA8593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B9D36EF-D451-6293-17B7-1D934C4C24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34D59-2199-40E9-96F0-989535A52C1D}" type="slidenum">
              <a:rPr lang="en-GB" smtClean="0"/>
              <a:t>‹#›</a:t>
            </a:fld>
            <a:endParaRPr lang="en-GB"/>
          </a:p>
        </p:txBody>
      </p:sp>
    </p:spTree>
    <p:extLst>
      <p:ext uri="{BB962C8B-B14F-4D97-AF65-F5344CB8AC3E}">
        <p14:creationId xmlns:p14="http://schemas.microsoft.com/office/powerpoint/2010/main" val="1168952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649D53-C188-EE16-2164-5450FC178325}"/>
              </a:ext>
            </a:extLst>
          </p:cNvPr>
          <p:cNvSpPr/>
          <p:nvPr/>
        </p:nvSpPr>
        <p:spPr>
          <a:xfrm>
            <a:off x="0" y="0"/>
            <a:ext cx="12192000" cy="6858000"/>
          </a:xfrm>
          <a:prstGeom prst="rect">
            <a:avLst/>
          </a:prstGeom>
          <a:solidFill>
            <a:srgbClr val="363B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Blue lines of tape on a black background&#10;&#10;Description automatically generated">
            <a:extLst>
              <a:ext uri="{FF2B5EF4-FFF2-40B4-BE49-F238E27FC236}">
                <a16:creationId xmlns:a16="http://schemas.microsoft.com/office/drawing/2014/main" id="{8E570922-5745-5B94-3A70-7F8C3B86815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6781" b="68471"/>
          <a:stretch/>
        </p:blipFill>
        <p:spPr>
          <a:xfrm>
            <a:off x="1944396" y="2415208"/>
            <a:ext cx="4096502" cy="1013791"/>
          </a:xfrm>
          <a:prstGeom prst="rect">
            <a:avLst/>
          </a:prstGeom>
        </p:spPr>
      </p:pic>
      <p:sp>
        <p:nvSpPr>
          <p:cNvPr id="13" name="TextBox 12">
            <a:extLst>
              <a:ext uri="{FF2B5EF4-FFF2-40B4-BE49-F238E27FC236}">
                <a16:creationId xmlns:a16="http://schemas.microsoft.com/office/drawing/2014/main" id="{BF1027F0-A92B-EEDE-3F62-E3966131CC77}"/>
              </a:ext>
            </a:extLst>
          </p:cNvPr>
          <p:cNvSpPr txBox="1"/>
          <p:nvPr/>
        </p:nvSpPr>
        <p:spPr>
          <a:xfrm>
            <a:off x="1095054" y="3659529"/>
            <a:ext cx="4955045" cy="2031325"/>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  “ Write your own quote, or information here. Write your own quote, or information here. Write your own quote, or information here. Write your own quote, or information here. Write your own quote, or information here.”</a:t>
            </a:r>
            <a:endParaRPr lang="en-GB" dirty="0">
              <a:solidFill>
                <a:schemeClr val="bg1"/>
              </a:solidFill>
              <a:latin typeface="Calibri" panose="020F0502020204030204" pitchFamily="34" charset="0"/>
              <a:cs typeface="Calibri" panose="020F0502020204030204" pitchFamily="34" charset="0"/>
            </a:endParaRPr>
          </a:p>
          <a:p>
            <a:endParaRPr lang="en-GB" dirty="0">
              <a:solidFill>
                <a:schemeClr val="bg1"/>
              </a:solidFill>
              <a:latin typeface="Calibri" panose="020F0502020204030204" pitchFamily="34" charset="0"/>
              <a:cs typeface="Calibri" panose="020F0502020204030204" pitchFamily="34" charset="0"/>
            </a:endParaRPr>
          </a:p>
          <a:p>
            <a:endParaRPr lang="en-GB" dirty="0">
              <a:solidFill>
                <a:schemeClr val="bg1"/>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85871964-BCF4-C142-55DC-0F79F852A93F}"/>
              </a:ext>
            </a:extLst>
          </p:cNvPr>
          <p:cNvSpPr/>
          <p:nvPr/>
        </p:nvSpPr>
        <p:spPr>
          <a:xfrm>
            <a:off x="290934" y="5443538"/>
            <a:ext cx="1871241" cy="11572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A570E531-CB2F-857C-3CEB-25BEF432BC98}"/>
              </a:ext>
            </a:extLst>
          </p:cNvPr>
          <p:cNvSpPr txBox="1"/>
          <p:nvPr/>
        </p:nvSpPr>
        <p:spPr>
          <a:xfrm>
            <a:off x="604021" y="5699015"/>
            <a:ext cx="1290815" cy="646331"/>
          </a:xfrm>
          <a:prstGeom prst="rect">
            <a:avLst/>
          </a:prstGeom>
          <a:noFill/>
        </p:spPr>
        <p:txBody>
          <a:bodyPr wrap="square" rtlCol="0">
            <a:spAutoFit/>
          </a:bodyPr>
          <a:lstStyle/>
          <a:p>
            <a:r>
              <a:rPr lang="en-US" dirty="0">
                <a:latin typeface="Comic Sans MS" panose="030F0702030302020204" pitchFamily="66" charset="0"/>
              </a:rPr>
              <a:t>Add your </a:t>
            </a:r>
          </a:p>
          <a:p>
            <a:r>
              <a:rPr lang="en-US" dirty="0">
                <a:latin typeface="Comic Sans MS" panose="030F0702030302020204" pitchFamily="66" charset="0"/>
              </a:rPr>
              <a:t>logo here</a:t>
            </a:r>
            <a:endParaRPr lang="en-GB" dirty="0">
              <a:latin typeface="Comic Sans MS" panose="030F0702030302020204" pitchFamily="66" charset="0"/>
            </a:endParaRPr>
          </a:p>
        </p:txBody>
      </p:sp>
      <p:pic>
        <p:nvPicPr>
          <p:cNvPr id="3" name="Picture 2" descr="A white text on a black background&#10;&#10;Description automatically generated">
            <a:extLst>
              <a:ext uri="{FF2B5EF4-FFF2-40B4-BE49-F238E27FC236}">
                <a16:creationId xmlns:a16="http://schemas.microsoft.com/office/drawing/2014/main" id="{DE9AD7E1-3563-D052-B14F-F75D6F564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2" y="0"/>
            <a:ext cx="3664407" cy="1848758"/>
          </a:xfrm>
          <a:prstGeom prst="rect">
            <a:avLst/>
          </a:prstGeom>
        </p:spPr>
      </p:pic>
      <p:pic>
        <p:nvPicPr>
          <p:cNvPr id="5" name="Picture 4" descr="A white circle with a black background&#10;&#10;Description automatically generated">
            <a:extLst>
              <a:ext uri="{FF2B5EF4-FFF2-40B4-BE49-F238E27FC236}">
                <a16:creationId xmlns:a16="http://schemas.microsoft.com/office/drawing/2014/main" id="{3830FE7B-4BDB-103B-97B8-D57BD854D3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2284" y="288646"/>
            <a:ext cx="6139716" cy="5854755"/>
          </a:xfrm>
          <a:prstGeom prst="rect">
            <a:avLst/>
          </a:prstGeom>
        </p:spPr>
      </p:pic>
      <p:pic>
        <p:nvPicPr>
          <p:cNvPr id="8" name="Picture 7" descr="Smiling students chatting in school corridor">
            <a:extLst>
              <a:ext uri="{FF2B5EF4-FFF2-40B4-BE49-F238E27FC236}">
                <a16:creationId xmlns:a16="http://schemas.microsoft.com/office/drawing/2014/main" id="{B508503C-4974-27CE-7639-BEBC0EF400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6615" y="999394"/>
            <a:ext cx="4241352" cy="388641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a:extLst>
              <a:ext uri="{FF2B5EF4-FFF2-40B4-BE49-F238E27FC236}">
                <a16:creationId xmlns:a16="http://schemas.microsoft.com/office/drawing/2014/main" id="{CF499DE0-33EB-B983-EF35-4EE1949608D9}"/>
              </a:ext>
            </a:extLst>
          </p:cNvPr>
          <p:cNvSpPr txBox="1"/>
          <p:nvPr/>
        </p:nvSpPr>
        <p:spPr>
          <a:xfrm>
            <a:off x="7669747" y="3105834"/>
            <a:ext cx="2245090" cy="1200329"/>
          </a:xfrm>
          <a:prstGeom prst="rect">
            <a:avLst/>
          </a:prstGeom>
          <a:solidFill>
            <a:schemeClr val="accent6">
              <a:lumMod val="75000"/>
            </a:schemeClr>
          </a:solid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Insert your own picture in the round space then delete this green box.</a:t>
            </a:r>
            <a:endParaRPr lang="en-GB" dirty="0">
              <a:solidFill>
                <a:schemeClr val="bg1"/>
              </a:solidFill>
              <a:latin typeface="Calibri" panose="020F0502020204030204" pitchFamily="34" charset="0"/>
              <a:cs typeface="Calibri" panose="020F0502020204030204" pitchFamily="34" charset="0"/>
            </a:endParaRPr>
          </a:p>
        </p:txBody>
      </p:sp>
      <p:pic>
        <p:nvPicPr>
          <p:cNvPr id="11" name="Picture 10" descr="A blue heart on a black background&#10;&#10;Description automatically generated">
            <a:extLst>
              <a:ext uri="{FF2B5EF4-FFF2-40B4-BE49-F238E27FC236}">
                <a16:creationId xmlns:a16="http://schemas.microsoft.com/office/drawing/2014/main" id="{1D89F0E7-7F03-FB1D-72B8-649185C38E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7544" y="4982908"/>
            <a:ext cx="1871241" cy="1871241"/>
          </a:xfrm>
          <a:prstGeom prst="rect">
            <a:avLst/>
          </a:prstGeom>
        </p:spPr>
      </p:pic>
      <p:pic>
        <p:nvPicPr>
          <p:cNvPr id="7" name="Picture 6" descr="A close-up of a black background&#10;&#10;Description automatically generated">
            <a:extLst>
              <a:ext uri="{FF2B5EF4-FFF2-40B4-BE49-F238E27FC236}">
                <a16:creationId xmlns:a16="http://schemas.microsoft.com/office/drawing/2014/main" id="{2386017E-98F3-D7D1-A235-DFC8DB7F0B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1756" y="5550577"/>
            <a:ext cx="4567520" cy="902315"/>
          </a:xfrm>
          <a:prstGeom prst="rect">
            <a:avLst/>
          </a:prstGeom>
        </p:spPr>
      </p:pic>
      <p:pic>
        <p:nvPicPr>
          <p:cNvPr id="18" name="Picture 17" descr="A white check mark in a square&#10;&#10;Description automatically generated">
            <a:extLst>
              <a:ext uri="{FF2B5EF4-FFF2-40B4-BE49-F238E27FC236}">
                <a16:creationId xmlns:a16="http://schemas.microsoft.com/office/drawing/2014/main" id="{B6080739-A7A4-BBF4-A4D1-A284E74161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7086" y="2275888"/>
            <a:ext cx="1324765" cy="1324765"/>
          </a:xfrm>
          <a:prstGeom prst="rect">
            <a:avLst/>
          </a:prstGeom>
        </p:spPr>
      </p:pic>
      <p:sp>
        <p:nvSpPr>
          <p:cNvPr id="2" name="TextBox 1">
            <a:extLst>
              <a:ext uri="{FF2B5EF4-FFF2-40B4-BE49-F238E27FC236}">
                <a16:creationId xmlns:a16="http://schemas.microsoft.com/office/drawing/2014/main" id="{8B7A1DD3-3494-2D05-D223-1BFE4A7E3884}"/>
              </a:ext>
            </a:extLst>
          </p:cNvPr>
          <p:cNvSpPr txBox="1"/>
          <p:nvPr/>
        </p:nvSpPr>
        <p:spPr>
          <a:xfrm>
            <a:off x="2252594" y="2492383"/>
            <a:ext cx="3611699" cy="830997"/>
          </a:xfrm>
          <a:prstGeom prst="rect">
            <a:avLst/>
          </a:prstGeom>
          <a:noFill/>
        </p:spPr>
        <p:txBody>
          <a:bodyPr wrap="square" rtlCol="0">
            <a:spAutoFit/>
          </a:bodyPr>
          <a:lstStyle/>
          <a:p>
            <a:r>
              <a:rPr lang="en-US" sz="4800" b="1" dirty="0">
                <a:solidFill>
                  <a:srgbClr val="FFA53C"/>
                </a:solidFill>
              </a:rPr>
              <a:t>Confidence</a:t>
            </a:r>
            <a:endParaRPr lang="en-GB" sz="4800" b="1" dirty="0">
              <a:solidFill>
                <a:srgbClr val="FFA53C"/>
              </a:solidFill>
            </a:endParaRPr>
          </a:p>
        </p:txBody>
      </p:sp>
    </p:spTree>
    <p:extLst>
      <p:ext uri="{BB962C8B-B14F-4D97-AF65-F5344CB8AC3E}">
        <p14:creationId xmlns:p14="http://schemas.microsoft.com/office/powerpoint/2010/main" val="2072725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3C9EEF-E076-033D-D95C-5FB11E0269C1}"/>
              </a:ext>
            </a:extLst>
          </p:cNvPr>
          <p:cNvSpPr/>
          <p:nvPr/>
        </p:nvSpPr>
        <p:spPr>
          <a:xfrm>
            <a:off x="0" y="0"/>
            <a:ext cx="12192000" cy="6858000"/>
          </a:xfrm>
          <a:prstGeom prst="rect">
            <a:avLst/>
          </a:prstGeom>
          <a:solidFill>
            <a:srgbClr val="363B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Blue lines of tape on a black background&#10;&#10;Description automatically generated">
            <a:extLst>
              <a:ext uri="{FF2B5EF4-FFF2-40B4-BE49-F238E27FC236}">
                <a16:creationId xmlns:a16="http://schemas.microsoft.com/office/drawing/2014/main" id="{4933B810-46E5-50F2-4F54-5119638B85F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40937" b="29640"/>
          <a:stretch/>
        </p:blipFill>
        <p:spPr>
          <a:xfrm>
            <a:off x="2034761" y="2395330"/>
            <a:ext cx="4096502" cy="1205323"/>
          </a:xfrm>
          <a:prstGeom prst="rect">
            <a:avLst/>
          </a:prstGeom>
        </p:spPr>
      </p:pic>
      <p:sp>
        <p:nvSpPr>
          <p:cNvPr id="5" name="TextBox 4">
            <a:extLst>
              <a:ext uri="{FF2B5EF4-FFF2-40B4-BE49-F238E27FC236}">
                <a16:creationId xmlns:a16="http://schemas.microsoft.com/office/drawing/2014/main" id="{95687C8B-3F0B-6019-6EDB-DCCE92BCD902}"/>
              </a:ext>
            </a:extLst>
          </p:cNvPr>
          <p:cNvSpPr txBox="1"/>
          <p:nvPr/>
        </p:nvSpPr>
        <p:spPr>
          <a:xfrm>
            <a:off x="1095054" y="3659529"/>
            <a:ext cx="4955045" cy="2031325"/>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  “ Write your own quote, or information here. Write your own quote, or information here. Write your own quote, or information here. Write your own quote, or information here. Write your own quote, or information here.”</a:t>
            </a:r>
            <a:endParaRPr lang="en-GB" dirty="0">
              <a:solidFill>
                <a:schemeClr val="bg1"/>
              </a:solidFill>
              <a:latin typeface="Calibri" panose="020F0502020204030204" pitchFamily="34" charset="0"/>
              <a:cs typeface="Calibri" panose="020F0502020204030204" pitchFamily="34" charset="0"/>
            </a:endParaRPr>
          </a:p>
          <a:p>
            <a:endParaRPr lang="en-GB" dirty="0">
              <a:solidFill>
                <a:schemeClr val="bg1"/>
              </a:solidFill>
              <a:latin typeface="Calibri" panose="020F0502020204030204" pitchFamily="34" charset="0"/>
              <a:cs typeface="Calibri" panose="020F0502020204030204" pitchFamily="34" charset="0"/>
            </a:endParaRPr>
          </a:p>
          <a:p>
            <a:endParaRPr lang="en-GB"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AEC12C95-EC47-B170-4A10-C51383DB4EB8}"/>
              </a:ext>
            </a:extLst>
          </p:cNvPr>
          <p:cNvSpPr/>
          <p:nvPr/>
        </p:nvSpPr>
        <p:spPr>
          <a:xfrm>
            <a:off x="290934" y="5443538"/>
            <a:ext cx="1871241" cy="11572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5F44FBE-1239-3388-51AB-073CC3893194}"/>
              </a:ext>
            </a:extLst>
          </p:cNvPr>
          <p:cNvSpPr txBox="1"/>
          <p:nvPr/>
        </p:nvSpPr>
        <p:spPr>
          <a:xfrm>
            <a:off x="604021" y="5699015"/>
            <a:ext cx="1290815" cy="646331"/>
          </a:xfrm>
          <a:prstGeom prst="rect">
            <a:avLst/>
          </a:prstGeom>
          <a:noFill/>
        </p:spPr>
        <p:txBody>
          <a:bodyPr wrap="square" rtlCol="0">
            <a:spAutoFit/>
          </a:bodyPr>
          <a:lstStyle/>
          <a:p>
            <a:r>
              <a:rPr lang="en-US" dirty="0">
                <a:latin typeface="Comic Sans MS" panose="030F0702030302020204" pitchFamily="66" charset="0"/>
              </a:rPr>
              <a:t>Add your </a:t>
            </a:r>
          </a:p>
          <a:p>
            <a:r>
              <a:rPr lang="en-US" dirty="0">
                <a:latin typeface="Comic Sans MS" panose="030F0702030302020204" pitchFamily="66" charset="0"/>
              </a:rPr>
              <a:t>logo here</a:t>
            </a:r>
            <a:endParaRPr lang="en-GB" dirty="0">
              <a:latin typeface="Comic Sans MS" panose="030F0702030302020204" pitchFamily="66" charset="0"/>
            </a:endParaRPr>
          </a:p>
        </p:txBody>
      </p:sp>
      <p:pic>
        <p:nvPicPr>
          <p:cNvPr id="8" name="Picture 7" descr="A white text on a black background&#10;&#10;Description automatically generated">
            <a:extLst>
              <a:ext uri="{FF2B5EF4-FFF2-40B4-BE49-F238E27FC236}">
                <a16:creationId xmlns:a16="http://schemas.microsoft.com/office/drawing/2014/main" id="{3974BB7F-F1D2-EBE2-8BDD-795DC191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2" y="0"/>
            <a:ext cx="3664407" cy="1848758"/>
          </a:xfrm>
          <a:prstGeom prst="rect">
            <a:avLst/>
          </a:prstGeom>
        </p:spPr>
      </p:pic>
      <p:pic>
        <p:nvPicPr>
          <p:cNvPr id="9" name="Picture 8" descr="A white circle with a black background&#10;&#10;Description automatically generated">
            <a:extLst>
              <a:ext uri="{FF2B5EF4-FFF2-40B4-BE49-F238E27FC236}">
                <a16:creationId xmlns:a16="http://schemas.microsoft.com/office/drawing/2014/main" id="{B8AC7FA1-0E4D-A841-57F7-0E6F1CCE62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2284" y="288646"/>
            <a:ext cx="6139716" cy="5854755"/>
          </a:xfrm>
          <a:prstGeom prst="rect">
            <a:avLst/>
          </a:prstGeom>
        </p:spPr>
      </p:pic>
      <p:pic>
        <p:nvPicPr>
          <p:cNvPr id="12" name="Picture 11" descr="A blue heart on a black background&#10;&#10;Description automatically generated">
            <a:extLst>
              <a:ext uri="{FF2B5EF4-FFF2-40B4-BE49-F238E27FC236}">
                <a16:creationId xmlns:a16="http://schemas.microsoft.com/office/drawing/2014/main" id="{E411EC2D-10C5-1E0F-4ABC-CB7061C252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7544" y="4982908"/>
            <a:ext cx="1871241" cy="1871241"/>
          </a:xfrm>
          <a:prstGeom prst="rect">
            <a:avLst/>
          </a:prstGeom>
        </p:spPr>
      </p:pic>
      <p:pic>
        <p:nvPicPr>
          <p:cNvPr id="13" name="Picture 12" descr="A close-up of a black background&#10;&#10;Description automatically generated">
            <a:extLst>
              <a:ext uri="{FF2B5EF4-FFF2-40B4-BE49-F238E27FC236}">
                <a16:creationId xmlns:a16="http://schemas.microsoft.com/office/drawing/2014/main" id="{A8447FDE-1F39-9DD3-F937-E6512F5BD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1756" y="5550577"/>
            <a:ext cx="4567520" cy="902315"/>
          </a:xfrm>
          <a:prstGeom prst="rect">
            <a:avLst/>
          </a:prstGeom>
        </p:spPr>
      </p:pic>
      <p:pic>
        <p:nvPicPr>
          <p:cNvPr id="15" name="Picture 14" descr="A white check mark in a square&#10;&#10;Description automatically generated">
            <a:extLst>
              <a:ext uri="{FF2B5EF4-FFF2-40B4-BE49-F238E27FC236}">
                <a16:creationId xmlns:a16="http://schemas.microsoft.com/office/drawing/2014/main" id="{78A90409-DF46-F688-A16C-744B91EEF4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086" y="2275888"/>
            <a:ext cx="1324765" cy="1324765"/>
          </a:xfrm>
          <a:prstGeom prst="rect">
            <a:avLst/>
          </a:prstGeom>
        </p:spPr>
      </p:pic>
      <p:pic>
        <p:nvPicPr>
          <p:cNvPr id="19" name="Picture 18" descr="Person sitting and writing">
            <a:extLst>
              <a:ext uri="{FF2B5EF4-FFF2-40B4-BE49-F238E27FC236}">
                <a16:creationId xmlns:a16="http://schemas.microsoft.com/office/drawing/2014/main" id="{BD98BD7A-828F-C1B9-90E9-ED3AD8E002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9173" y="1026460"/>
            <a:ext cx="4241352" cy="388641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E4E6E57E-A22B-BFAD-32D2-A66B720DD770}"/>
              </a:ext>
            </a:extLst>
          </p:cNvPr>
          <p:cNvSpPr txBox="1"/>
          <p:nvPr/>
        </p:nvSpPr>
        <p:spPr>
          <a:xfrm>
            <a:off x="7669747" y="3105834"/>
            <a:ext cx="2245090" cy="1200329"/>
          </a:xfrm>
          <a:prstGeom prst="rect">
            <a:avLst/>
          </a:prstGeom>
          <a:solidFill>
            <a:schemeClr val="accent6">
              <a:lumMod val="75000"/>
            </a:schemeClr>
          </a:solid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Insert your own picture in the round space then delete this green box.</a:t>
            </a:r>
            <a:endParaRPr lang="en-GB" dirty="0">
              <a:solidFill>
                <a:schemeClr val="bg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B55645E-E428-6C6E-0631-BAEBED152577}"/>
              </a:ext>
            </a:extLst>
          </p:cNvPr>
          <p:cNvSpPr txBox="1"/>
          <p:nvPr/>
        </p:nvSpPr>
        <p:spPr>
          <a:xfrm>
            <a:off x="2277163" y="2492383"/>
            <a:ext cx="3611699" cy="830997"/>
          </a:xfrm>
          <a:prstGeom prst="rect">
            <a:avLst/>
          </a:prstGeom>
          <a:noFill/>
        </p:spPr>
        <p:txBody>
          <a:bodyPr wrap="square" rtlCol="0">
            <a:spAutoFit/>
          </a:bodyPr>
          <a:lstStyle/>
          <a:p>
            <a:r>
              <a:rPr lang="en-US" sz="4800" b="1" dirty="0">
                <a:solidFill>
                  <a:srgbClr val="FFA53C"/>
                </a:solidFill>
              </a:rPr>
              <a:t>Being heard</a:t>
            </a:r>
            <a:endParaRPr lang="en-GB" sz="4800" b="1" dirty="0">
              <a:solidFill>
                <a:srgbClr val="FFA53C"/>
              </a:solidFill>
            </a:endParaRPr>
          </a:p>
        </p:txBody>
      </p:sp>
    </p:spTree>
    <p:extLst>
      <p:ext uri="{BB962C8B-B14F-4D97-AF65-F5344CB8AC3E}">
        <p14:creationId xmlns:p14="http://schemas.microsoft.com/office/powerpoint/2010/main" val="1176489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4EA5E9-20BE-F758-2847-2472F0F17AFD}"/>
              </a:ext>
            </a:extLst>
          </p:cNvPr>
          <p:cNvSpPr/>
          <p:nvPr/>
        </p:nvSpPr>
        <p:spPr>
          <a:xfrm>
            <a:off x="0" y="0"/>
            <a:ext cx="12192000" cy="6858000"/>
          </a:xfrm>
          <a:prstGeom prst="rect">
            <a:avLst/>
          </a:prstGeom>
          <a:solidFill>
            <a:srgbClr val="363B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Blue lines of tape on a black background&#10;&#10;Description automatically generated">
            <a:extLst>
              <a:ext uri="{FF2B5EF4-FFF2-40B4-BE49-F238E27FC236}">
                <a16:creationId xmlns:a16="http://schemas.microsoft.com/office/drawing/2014/main" id="{9CB19E3A-CD12-706A-369D-8A57331CDA1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73085" b="6102"/>
          <a:stretch/>
        </p:blipFill>
        <p:spPr>
          <a:xfrm>
            <a:off x="1964339" y="2484222"/>
            <a:ext cx="4390499" cy="944778"/>
          </a:xfrm>
          <a:prstGeom prst="rect">
            <a:avLst/>
          </a:prstGeom>
        </p:spPr>
      </p:pic>
      <p:sp>
        <p:nvSpPr>
          <p:cNvPr id="5" name="TextBox 4">
            <a:extLst>
              <a:ext uri="{FF2B5EF4-FFF2-40B4-BE49-F238E27FC236}">
                <a16:creationId xmlns:a16="http://schemas.microsoft.com/office/drawing/2014/main" id="{8AD3CB18-C779-ADEE-7FC9-D1E99B191C47}"/>
              </a:ext>
            </a:extLst>
          </p:cNvPr>
          <p:cNvSpPr txBox="1"/>
          <p:nvPr/>
        </p:nvSpPr>
        <p:spPr>
          <a:xfrm>
            <a:off x="1095054" y="3659529"/>
            <a:ext cx="4955045" cy="2031325"/>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  “ Write your own quote, or information here. Write your own quote, or information here. Write your own quote, or information here. Write your own quote, or information here. Write your own quote, or information here.”</a:t>
            </a:r>
            <a:endParaRPr lang="en-GB" dirty="0">
              <a:solidFill>
                <a:schemeClr val="bg1"/>
              </a:solidFill>
              <a:latin typeface="Calibri" panose="020F0502020204030204" pitchFamily="34" charset="0"/>
              <a:cs typeface="Calibri" panose="020F0502020204030204" pitchFamily="34" charset="0"/>
            </a:endParaRPr>
          </a:p>
          <a:p>
            <a:endParaRPr lang="en-GB" dirty="0">
              <a:solidFill>
                <a:schemeClr val="bg1"/>
              </a:solidFill>
              <a:latin typeface="Calibri" panose="020F0502020204030204" pitchFamily="34" charset="0"/>
              <a:cs typeface="Calibri" panose="020F0502020204030204" pitchFamily="34" charset="0"/>
            </a:endParaRPr>
          </a:p>
          <a:p>
            <a:endParaRPr lang="en-GB"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622B34BA-D5B8-A049-8B17-16764D7595AA}"/>
              </a:ext>
            </a:extLst>
          </p:cNvPr>
          <p:cNvSpPr/>
          <p:nvPr/>
        </p:nvSpPr>
        <p:spPr>
          <a:xfrm>
            <a:off x="290934" y="5443538"/>
            <a:ext cx="1871241" cy="11572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745AC2D-79BF-3D8C-92FC-22F4BA3890D6}"/>
              </a:ext>
            </a:extLst>
          </p:cNvPr>
          <p:cNvSpPr txBox="1"/>
          <p:nvPr/>
        </p:nvSpPr>
        <p:spPr>
          <a:xfrm>
            <a:off x="604021" y="5699015"/>
            <a:ext cx="1290815" cy="646331"/>
          </a:xfrm>
          <a:prstGeom prst="rect">
            <a:avLst/>
          </a:prstGeom>
          <a:noFill/>
        </p:spPr>
        <p:txBody>
          <a:bodyPr wrap="square" rtlCol="0">
            <a:spAutoFit/>
          </a:bodyPr>
          <a:lstStyle/>
          <a:p>
            <a:r>
              <a:rPr lang="en-US" dirty="0">
                <a:latin typeface="Comic Sans MS" panose="030F0702030302020204" pitchFamily="66" charset="0"/>
              </a:rPr>
              <a:t>Add your </a:t>
            </a:r>
          </a:p>
          <a:p>
            <a:r>
              <a:rPr lang="en-US" dirty="0">
                <a:latin typeface="Comic Sans MS" panose="030F0702030302020204" pitchFamily="66" charset="0"/>
              </a:rPr>
              <a:t>logo here</a:t>
            </a:r>
            <a:endParaRPr lang="en-GB" dirty="0">
              <a:latin typeface="Comic Sans MS" panose="030F0702030302020204" pitchFamily="66" charset="0"/>
            </a:endParaRPr>
          </a:p>
        </p:txBody>
      </p:sp>
      <p:pic>
        <p:nvPicPr>
          <p:cNvPr id="8" name="Picture 7" descr="A white text on a black background&#10;&#10;Description automatically generated">
            <a:extLst>
              <a:ext uri="{FF2B5EF4-FFF2-40B4-BE49-F238E27FC236}">
                <a16:creationId xmlns:a16="http://schemas.microsoft.com/office/drawing/2014/main" id="{E4C643F7-981A-B569-8E98-C2EB4CEF3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2" y="0"/>
            <a:ext cx="3664407" cy="1848758"/>
          </a:xfrm>
          <a:prstGeom prst="rect">
            <a:avLst/>
          </a:prstGeom>
        </p:spPr>
      </p:pic>
      <p:pic>
        <p:nvPicPr>
          <p:cNvPr id="9" name="Picture 8" descr="A white circle with a black background&#10;&#10;Description automatically generated">
            <a:extLst>
              <a:ext uri="{FF2B5EF4-FFF2-40B4-BE49-F238E27FC236}">
                <a16:creationId xmlns:a16="http://schemas.microsoft.com/office/drawing/2014/main" id="{7AAEE000-5550-B99D-5565-9CBF6F2AF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2284" y="288646"/>
            <a:ext cx="6139716" cy="5854755"/>
          </a:xfrm>
          <a:prstGeom prst="rect">
            <a:avLst/>
          </a:prstGeom>
        </p:spPr>
      </p:pic>
      <p:pic>
        <p:nvPicPr>
          <p:cNvPr id="12" name="Picture 11" descr="A blue heart on a black background&#10;&#10;Description automatically generated">
            <a:extLst>
              <a:ext uri="{FF2B5EF4-FFF2-40B4-BE49-F238E27FC236}">
                <a16:creationId xmlns:a16="http://schemas.microsoft.com/office/drawing/2014/main" id="{E2C64D65-872E-0FBF-5E64-C17E69A7B9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7544" y="4982908"/>
            <a:ext cx="1871241" cy="1871241"/>
          </a:xfrm>
          <a:prstGeom prst="rect">
            <a:avLst/>
          </a:prstGeom>
        </p:spPr>
      </p:pic>
      <p:pic>
        <p:nvPicPr>
          <p:cNvPr id="13" name="Picture 12" descr="A close-up of a black background&#10;&#10;Description automatically generated">
            <a:extLst>
              <a:ext uri="{FF2B5EF4-FFF2-40B4-BE49-F238E27FC236}">
                <a16:creationId xmlns:a16="http://schemas.microsoft.com/office/drawing/2014/main" id="{0E8BC976-AB5E-EECF-31B1-1388F88E3D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1756" y="5550577"/>
            <a:ext cx="4567520" cy="902315"/>
          </a:xfrm>
          <a:prstGeom prst="rect">
            <a:avLst/>
          </a:prstGeom>
        </p:spPr>
      </p:pic>
      <p:pic>
        <p:nvPicPr>
          <p:cNvPr id="15" name="Picture 14" descr="A white check mark in a square&#10;&#10;Description automatically generated">
            <a:extLst>
              <a:ext uri="{FF2B5EF4-FFF2-40B4-BE49-F238E27FC236}">
                <a16:creationId xmlns:a16="http://schemas.microsoft.com/office/drawing/2014/main" id="{AD909CDC-9C08-7D7D-F41D-0C72206E0B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086" y="2275888"/>
            <a:ext cx="1324765" cy="1324765"/>
          </a:xfrm>
          <a:prstGeom prst="rect">
            <a:avLst/>
          </a:prstGeom>
        </p:spPr>
      </p:pic>
      <p:pic>
        <p:nvPicPr>
          <p:cNvPr id="19" name="Picture 18" descr="Man with cane">
            <a:extLst>
              <a:ext uri="{FF2B5EF4-FFF2-40B4-BE49-F238E27FC236}">
                <a16:creationId xmlns:a16="http://schemas.microsoft.com/office/drawing/2014/main" id="{8C58CBB6-ACE6-D2E5-B5F6-97BA28D73C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9095" y="978651"/>
            <a:ext cx="4258872" cy="388641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16B4E10E-64EA-4009-ADDD-EED082222904}"/>
              </a:ext>
            </a:extLst>
          </p:cNvPr>
          <p:cNvSpPr txBox="1"/>
          <p:nvPr/>
        </p:nvSpPr>
        <p:spPr>
          <a:xfrm>
            <a:off x="7669747" y="3105834"/>
            <a:ext cx="2245090" cy="1200329"/>
          </a:xfrm>
          <a:prstGeom prst="rect">
            <a:avLst/>
          </a:prstGeom>
          <a:solidFill>
            <a:schemeClr val="accent6">
              <a:lumMod val="75000"/>
            </a:schemeClr>
          </a:solid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Insert your own picture in the round space then delete this green box.</a:t>
            </a:r>
            <a:endParaRPr lang="en-GB" dirty="0">
              <a:solidFill>
                <a:schemeClr val="bg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C6C8D47-181E-84DF-E404-F8303B1627E3}"/>
              </a:ext>
            </a:extLst>
          </p:cNvPr>
          <p:cNvSpPr txBox="1"/>
          <p:nvPr/>
        </p:nvSpPr>
        <p:spPr>
          <a:xfrm>
            <a:off x="2252594" y="2492383"/>
            <a:ext cx="3889309" cy="830997"/>
          </a:xfrm>
          <a:prstGeom prst="rect">
            <a:avLst/>
          </a:prstGeom>
          <a:noFill/>
        </p:spPr>
        <p:txBody>
          <a:bodyPr wrap="square" rtlCol="0">
            <a:spAutoFit/>
          </a:bodyPr>
          <a:lstStyle/>
          <a:p>
            <a:r>
              <a:rPr lang="en-US" sz="4800" b="1" dirty="0">
                <a:solidFill>
                  <a:srgbClr val="FFA53C"/>
                </a:solidFill>
              </a:rPr>
              <a:t>Rights upheld</a:t>
            </a:r>
            <a:endParaRPr lang="en-GB" sz="4800" b="1" dirty="0">
              <a:solidFill>
                <a:srgbClr val="FFA53C"/>
              </a:solidFill>
            </a:endParaRPr>
          </a:p>
        </p:txBody>
      </p:sp>
    </p:spTree>
    <p:extLst>
      <p:ext uri="{BB962C8B-B14F-4D97-AF65-F5344CB8AC3E}">
        <p14:creationId xmlns:p14="http://schemas.microsoft.com/office/powerpoint/2010/main" val="276800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1377E1-9351-63E0-D037-8975287D0801}"/>
              </a:ext>
            </a:extLst>
          </p:cNvPr>
          <p:cNvSpPr/>
          <p:nvPr/>
        </p:nvSpPr>
        <p:spPr>
          <a:xfrm>
            <a:off x="-52800" y="-17695"/>
            <a:ext cx="12323458" cy="6858000"/>
          </a:xfrm>
          <a:prstGeom prst="rect">
            <a:avLst/>
          </a:prstGeom>
          <a:solidFill>
            <a:srgbClr val="363B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descr="Blue lines of tape on a black background&#10;&#10;Description automatically generated">
            <a:extLst>
              <a:ext uri="{FF2B5EF4-FFF2-40B4-BE49-F238E27FC236}">
                <a16:creationId xmlns:a16="http://schemas.microsoft.com/office/drawing/2014/main" id="{1674F7CD-A7B5-D3C4-899D-434C6313BC3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43671" b="35268"/>
          <a:stretch/>
        </p:blipFill>
        <p:spPr>
          <a:xfrm>
            <a:off x="7489925" y="4133450"/>
            <a:ext cx="4096502" cy="862751"/>
          </a:xfrm>
          <a:prstGeom prst="rect">
            <a:avLst/>
          </a:prstGeom>
        </p:spPr>
      </p:pic>
      <p:pic>
        <p:nvPicPr>
          <p:cNvPr id="34" name="Picture 33" descr="Blue lines of tape on a black background&#10;&#10;Description automatically generated">
            <a:extLst>
              <a:ext uri="{FF2B5EF4-FFF2-40B4-BE49-F238E27FC236}">
                <a16:creationId xmlns:a16="http://schemas.microsoft.com/office/drawing/2014/main" id="{BC9FED66-C3D0-5460-4BD9-F0976789BA3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73016"/>
          <a:stretch/>
        </p:blipFill>
        <p:spPr>
          <a:xfrm>
            <a:off x="7277938" y="3182921"/>
            <a:ext cx="3611699" cy="1105400"/>
          </a:xfrm>
          <a:prstGeom prst="rect">
            <a:avLst/>
          </a:prstGeom>
        </p:spPr>
      </p:pic>
      <p:pic>
        <p:nvPicPr>
          <p:cNvPr id="33" name="Picture 32" descr="Blue lines of tape on a black background&#10;&#10;Description automatically generated">
            <a:extLst>
              <a:ext uri="{FF2B5EF4-FFF2-40B4-BE49-F238E27FC236}">
                <a16:creationId xmlns:a16="http://schemas.microsoft.com/office/drawing/2014/main" id="{D0ACBAC1-E48D-FF1D-AB6C-FACD742688D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6510" b="66716"/>
          <a:stretch/>
        </p:blipFill>
        <p:spPr>
          <a:xfrm>
            <a:off x="7326921" y="1980389"/>
            <a:ext cx="4096502" cy="1096802"/>
          </a:xfrm>
          <a:prstGeom prst="rect">
            <a:avLst/>
          </a:prstGeom>
        </p:spPr>
      </p:pic>
      <p:pic>
        <p:nvPicPr>
          <p:cNvPr id="32" name="Picture 31" descr="Blue lines of tape on a black background&#10;&#10;Description automatically generated">
            <a:extLst>
              <a:ext uri="{FF2B5EF4-FFF2-40B4-BE49-F238E27FC236}">
                <a16:creationId xmlns:a16="http://schemas.microsoft.com/office/drawing/2014/main" id="{99BE974D-9F43-9D1E-3A28-943A971E8B22}"/>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40465" b="33844"/>
          <a:stretch/>
        </p:blipFill>
        <p:spPr>
          <a:xfrm>
            <a:off x="7434705" y="1003208"/>
            <a:ext cx="4096502" cy="1052408"/>
          </a:xfrm>
          <a:prstGeom prst="rect">
            <a:avLst/>
          </a:prstGeom>
        </p:spPr>
      </p:pic>
      <p:pic>
        <p:nvPicPr>
          <p:cNvPr id="31" name="Picture 30" descr="Blue lines of tape on a black background&#10;&#10;Description automatically generated">
            <a:extLst>
              <a:ext uri="{FF2B5EF4-FFF2-40B4-BE49-F238E27FC236}">
                <a16:creationId xmlns:a16="http://schemas.microsoft.com/office/drawing/2014/main" id="{41CA5380-84BC-F2D8-129A-74CFE4394D59}"/>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72783" b="5190"/>
          <a:stretch/>
        </p:blipFill>
        <p:spPr>
          <a:xfrm>
            <a:off x="1875096" y="4275104"/>
            <a:ext cx="4096502" cy="902315"/>
          </a:xfrm>
          <a:prstGeom prst="rect">
            <a:avLst/>
          </a:prstGeom>
        </p:spPr>
      </p:pic>
      <p:pic>
        <p:nvPicPr>
          <p:cNvPr id="30" name="Picture 29" descr="Blue lines of tape on a black background&#10;&#10;Description automatically generated">
            <a:extLst>
              <a:ext uri="{FF2B5EF4-FFF2-40B4-BE49-F238E27FC236}">
                <a16:creationId xmlns:a16="http://schemas.microsoft.com/office/drawing/2014/main" id="{EC2C58B5-A92B-FEC1-3475-87812A0914D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465" t="36654" r="-465" b="29801"/>
          <a:stretch/>
        </p:blipFill>
        <p:spPr>
          <a:xfrm>
            <a:off x="1927115" y="3045865"/>
            <a:ext cx="3028343" cy="1113127"/>
          </a:xfrm>
          <a:prstGeom prst="rect">
            <a:avLst/>
          </a:prstGeom>
        </p:spPr>
      </p:pic>
      <p:pic>
        <p:nvPicPr>
          <p:cNvPr id="29" name="Picture 28" descr="Blue lines of tape on a black background&#10;&#10;Description automatically generated">
            <a:extLst>
              <a:ext uri="{FF2B5EF4-FFF2-40B4-BE49-F238E27FC236}">
                <a16:creationId xmlns:a16="http://schemas.microsoft.com/office/drawing/2014/main" id="{34701651-D45E-6E1A-68DF-E53137F36FF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7885" b="68810"/>
          <a:stretch/>
        </p:blipFill>
        <p:spPr>
          <a:xfrm>
            <a:off x="1905520" y="2228232"/>
            <a:ext cx="4096502" cy="954689"/>
          </a:xfrm>
          <a:prstGeom prst="rect">
            <a:avLst/>
          </a:prstGeom>
        </p:spPr>
      </p:pic>
      <p:sp>
        <p:nvSpPr>
          <p:cNvPr id="6" name="Rectangle 5">
            <a:extLst>
              <a:ext uri="{FF2B5EF4-FFF2-40B4-BE49-F238E27FC236}">
                <a16:creationId xmlns:a16="http://schemas.microsoft.com/office/drawing/2014/main" id="{2626BD61-654B-CB34-FD76-ADEB33AAFC8E}"/>
              </a:ext>
            </a:extLst>
          </p:cNvPr>
          <p:cNvSpPr/>
          <p:nvPr/>
        </p:nvSpPr>
        <p:spPr>
          <a:xfrm>
            <a:off x="290934" y="5443538"/>
            <a:ext cx="1871241" cy="11572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7495201-2840-6A9D-88EC-BA6AF60F918C}"/>
              </a:ext>
            </a:extLst>
          </p:cNvPr>
          <p:cNvSpPr txBox="1"/>
          <p:nvPr/>
        </p:nvSpPr>
        <p:spPr>
          <a:xfrm>
            <a:off x="604021" y="5699015"/>
            <a:ext cx="1290815" cy="646331"/>
          </a:xfrm>
          <a:prstGeom prst="rect">
            <a:avLst/>
          </a:prstGeom>
          <a:noFill/>
        </p:spPr>
        <p:txBody>
          <a:bodyPr wrap="square" rtlCol="0">
            <a:spAutoFit/>
          </a:bodyPr>
          <a:lstStyle/>
          <a:p>
            <a:r>
              <a:rPr lang="en-US" dirty="0">
                <a:latin typeface="Comic Sans MS" panose="030F0702030302020204" pitchFamily="66" charset="0"/>
              </a:rPr>
              <a:t>Add your </a:t>
            </a:r>
          </a:p>
          <a:p>
            <a:r>
              <a:rPr lang="en-US" dirty="0">
                <a:latin typeface="Comic Sans MS" panose="030F0702030302020204" pitchFamily="66" charset="0"/>
              </a:rPr>
              <a:t>logo here</a:t>
            </a:r>
            <a:endParaRPr lang="en-GB" dirty="0">
              <a:latin typeface="Comic Sans MS" panose="030F0702030302020204" pitchFamily="66" charset="0"/>
            </a:endParaRPr>
          </a:p>
        </p:txBody>
      </p:sp>
      <p:pic>
        <p:nvPicPr>
          <p:cNvPr id="8" name="Picture 7" descr="A white text on a black background&#10;&#10;Description automatically generated">
            <a:extLst>
              <a:ext uri="{FF2B5EF4-FFF2-40B4-BE49-F238E27FC236}">
                <a16:creationId xmlns:a16="http://schemas.microsoft.com/office/drawing/2014/main" id="{B5D7093F-4A88-E9F5-5A8B-979668AC8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2" y="0"/>
            <a:ext cx="3664407" cy="1848758"/>
          </a:xfrm>
          <a:prstGeom prst="rect">
            <a:avLst/>
          </a:prstGeom>
        </p:spPr>
      </p:pic>
      <p:pic>
        <p:nvPicPr>
          <p:cNvPr id="12" name="Picture 11" descr="A blue heart on a black background&#10;&#10;Description automatically generated">
            <a:extLst>
              <a:ext uri="{FF2B5EF4-FFF2-40B4-BE49-F238E27FC236}">
                <a16:creationId xmlns:a16="http://schemas.microsoft.com/office/drawing/2014/main" id="{F8400D0F-B801-3FFE-B509-520172247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7544" y="4982908"/>
            <a:ext cx="1871241" cy="1871241"/>
          </a:xfrm>
          <a:prstGeom prst="rect">
            <a:avLst/>
          </a:prstGeom>
        </p:spPr>
      </p:pic>
      <p:pic>
        <p:nvPicPr>
          <p:cNvPr id="13" name="Picture 12" descr="A close-up of a black background&#10;&#10;Description automatically generated">
            <a:extLst>
              <a:ext uri="{FF2B5EF4-FFF2-40B4-BE49-F238E27FC236}">
                <a16:creationId xmlns:a16="http://schemas.microsoft.com/office/drawing/2014/main" id="{6F0DF7E1-2F34-2356-D6BC-255B484673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1756" y="5550577"/>
            <a:ext cx="4567520" cy="902315"/>
          </a:xfrm>
          <a:prstGeom prst="rect">
            <a:avLst/>
          </a:prstGeom>
        </p:spPr>
      </p:pic>
      <p:pic>
        <p:nvPicPr>
          <p:cNvPr id="15" name="Picture 14" descr="A white check mark in a square&#10;&#10;Description automatically generated">
            <a:extLst>
              <a:ext uri="{FF2B5EF4-FFF2-40B4-BE49-F238E27FC236}">
                <a16:creationId xmlns:a16="http://schemas.microsoft.com/office/drawing/2014/main" id="{06312A2D-7C65-6719-EA2F-B1DB1A931D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085" y="2008943"/>
            <a:ext cx="1324765" cy="1324765"/>
          </a:xfrm>
          <a:prstGeom prst="rect">
            <a:avLst/>
          </a:prstGeom>
        </p:spPr>
      </p:pic>
      <p:pic>
        <p:nvPicPr>
          <p:cNvPr id="16" name="Picture 15" descr="A white check mark in a square&#10;&#10;Description automatically generated">
            <a:extLst>
              <a:ext uri="{FF2B5EF4-FFF2-40B4-BE49-F238E27FC236}">
                <a16:creationId xmlns:a16="http://schemas.microsoft.com/office/drawing/2014/main" id="{7DAE7C27-BE5B-8CE2-B8E9-9125D43323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624" y="3008752"/>
            <a:ext cx="1324765" cy="1324765"/>
          </a:xfrm>
          <a:prstGeom prst="rect">
            <a:avLst/>
          </a:prstGeom>
        </p:spPr>
      </p:pic>
      <p:pic>
        <p:nvPicPr>
          <p:cNvPr id="17" name="Picture 16" descr="A white check mark in a square&#10;&#10;Description automatically generated">
            <a:extLst>
              <a:ext uri="{FF2B5EF4-FFF2-40B4-BE49-F238E27FC236}">
                <a16:creationId xmlns:a16="http://schemas.microsoft.com/office/drawing/2014/main" id="{7D996C34-6E77-DAA7-6C07-E97FA6C5F3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625" y="3991034"/>
            <a:ext cx="1324765" cy="1324765"/>
          </a:xfrm>
          <a:prstGeom prst="rect">
            <a:avLst/>
          </a:prstGeom>
        </p:spPr>
      </p:pic>
      <p:pic>
        <p:nvPicPr>
          <p:cNvPr id="18" name="Picture 17" descr="A white check mark in a square&#10;&#10;Description automatically generated">
            <a:extLst>
              <a:ext uri="{FF2B5EF4-FFF2-40B4-BE49-F238E27FC236}">
                <a16:creationId xmlns:a16="http://schemas.microsoft.com/office/drawing/2014/main" id="{3FA13A28-2A5C-39EE-79C4-29F612B1FA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4146" y="1907297"/>
            <a:ext cx="1324765" cy="1324765"/>
          </a:xfrm>
          <a:prstGeom prst="rect">
            <a:avLst/>
          </a:prstGeom>
        </p:spPr>
      </p:pic>
      <p:pic>
        <p:nvPicPr>
          <p:cNvPr id="19" name="Picture 18" descr="A white check mark in a square&#10;&#10;Description automatically generated">
            <a:extLst>
              <a:ext uri="{FF2B5EF4-FFF2-40B4-BE49-F238E27FC236}">
                <a16:creationId xmlns:a16="http://schemas.microsoft.com/office/drawing/2014/main" id="{26747207-F814-C61B-4CEC-FE44F2399A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5485" y="2963556"/>
            <a:ext cx="1324765" cy="1324765"/>
          </a:xfrm>
          <a:prstGeom prst="rect">
            <a:avLst/>
          </a:prstGeom>
        </p:spPr>
      </p:pic>
      <p:pic>
        <p:nvPicPr>
          <p:cNvPr id="20" name="Picture 19" descr="A white check mark in a square&#10;&#10;Description automatically generated">
            <a:extLst>
              <a:ext uri="{FF2B5EF4-FFF2-40B4-BE49-F238E27FC236}">
                <a16:creationId xmlns:a16="http://schemas.microsoft.com/office/drawing/2014/main" id="{5BB78741-475E-0DA8-5BC6-488BF69CF4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5024" y="3985131"/>
            <a:ext cx="1324765" cy="1324765"/>
          </a:xfrm>
          <a:prstGeom prst="rect">
            <a:avLst/>
          </a:prstGeom>
        </p:spPr>
      </p:pic>
      <p:sp>
        <p:nvSpPr>
          <p:cNvPr id="2" name="TextBox 1">
            <a:extLst>
              <a:ext uri="{FF2B5EF4-FFF2-40B4-BE49-F238E27FC236}">
                <a16:creationId xmlns:a16="http://schemas.microsoft.com/office/drawing/2014/main" id="{142E08C8-6C34-112D-51B8-0F71B17C63ED}"/>
              </a:ext>
            </a:extLst>
          </p:cNvPr>
          <p:cNvSpPr txBox="1"/>
          <p:nvPr/>
        </p:nvSpPr>
        <p:spPr>
          <a:xfrm>
            <a:off x="2280511" y="2255826"/>
            <a:ext cx="3611699" cy="830997"/>
          </a:xfrm>
          <a:prstGeom prst="rect">
            <a:avLst/>
          </a:prstGeom>
          <a:noFill/>
        </p:spPr>
        <p:txBody>
          <a:bodyPr wrap="square" rtlCol="0">
            <a:spAutoFit/>
          </a:bodyPr>
          <a:lstStyle/>
          <a:p>
            <a:r>
              <a:rPr lang="en-US" sz="4800" b="1" dirty="0">
                <a:solidFill>
                  <a:srgbClr val="FFA53C"/>
                </a:solidFill>
              </a:rPr>
              <a:t>Confidence</a:t>
            </a:r>
            <a:endParaRPr lang="en-GB" sz="4800" b="1" dirty="0">
              <a:solidFill>
                <a:srgbClr val="FFA53C"/>
              </a:solidFill>
            </a:endParaRPr>
          </a:p>
        </p:txBody>
      </p:sp>
      <p:pic>
        <p:nvPicPr>
          <p:cNvPr id="3" name="Picture 2" descr="A white check mark in a square&#10;&#10;Description automatically generated">
            <a:extLst>
              <a:ext uri="{FF2B5EF4-FFF2-40B4-BE49-F238E27FC236}">
                <a16:creationId xmlns:a16="http://schemas.microsoft.com/office/drawing/2014/main" id="{2CD222B8-FD08-DD44-C143-C3CC8AEEE0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4020" y="860550"/>
            <a:ext cx="1324765" cy="1324765"/>
          </a:xfrm>
          <a:prstGeom prst="rect">
            <a:avLst/>
          </a:prstGeom>
        </p:spPr>
      </p:pic>
      <p:sp>
        <p:nvSpPr>
          <p:cNvPr id="5" name="TextBox 4">
            <a:extLst>
              <a:ext uri="{FF2B5EF4-FFF2-40B4-BE49-F238E27FC236}">
                <a16:creationId xmlns:a16="http://schemas.microsoft.com/office/drawing/2014/main" id="{8F126590-1950-F3FE-FA34-EC380D75B584}"/>
              </a:ext>
            </a:extLst>
          </p:cNvPr>
          <p:cNvSpPr txBox="1"/>
          <p:nvPr/>
        </p:nvSpPr>
        <p:spPr>
          <a:xfrm>
            <a:off x="2250050" y="3210515"/>
            <a:ext cx="3611699" cy="830997"/>
          </a:xfrm>
          <a:prstGeom prst="rect">
            <a:avLst/>
          </a:prstGeom>
          <a:noFill/>
        </p:spPr>
        <p:txBody>
          <a:bodyPr wrap="square" rtlCol="0">
            <a:spAutoFit/>
          </a:bodyPr>
          <a:lstStyle/>
          <a:p>
            <a:r>
              <a:rPr lang="en-US" sz="4800" b="1" dirty="0">
                <a:solidFill>
                  <a:srgbClr val="FFA53C"/>
                </a:solidFill>
              </a:rPr>
              <a:t>Courage</a:t>
            </a:r>
            <a:endParaRPr lang="en-GB" sz="4800" b="1" dirty="0">
              <a:solidFill>
                <a:srgbClr val="FFA53C"/>
              </a:solidFill>
            </a:endParaRPr>
          </a:p>
        </p:txBody>
      </p:sp>
      <p:sp>
        <p:nvSpPr>
          <p:cNvPr id="9" name="TextBox 8">
            <a:extLst>
              <a:ext uri="{FF2B5EF4-FFF2-40B4-BE49-F238E27FC236}">
                <a16:creationId xmlns:a16="http://schemas.microsoft.com/office/drawing/2014/main" id="{6F0E52B0-23F5-3F80-BDBE-2E12F10F9825}"/>
              </a:ext>
            </a:extLst>
          </p:cNvPr>
          <p:cNvSpPr txBox="1"/>
          <p:nvPr/>
        </p:nvSpPr>
        <p:spPr>
          <a:xfrm>
            <a:off x="2241850" y="4165204"/>
            <a:ext cx="3611699" cy="830997"/>
          </a:xfrm>
          <a:prstGeom prst="rect">
            <a:avLst/>
          </a:prstGeom>
          <a:noFill/>
        </p:spPr>
        <p:txBody>
          <a:bodyPr wrap="square" rtlCol="0">
            <a:spAutoFit/>
          </a:bodyPr>
          <a:lstStyle/>
          <a:p>
            <a:r>
              <a:rPr lang="en-US" sz="4800" b="1" dirty="0">
                <a:solidFill>
                  <a:srgbClr val="FFA53C"/>
                </a:solidFill>
              </a:rPr>
              <a:t>Involvement</a:t>
            </a:r>
            <a:endParaRPr lang="en-GB" sz="4800" b="1" dirty="0">
              <a:solidFill>
                <a:srgbClr val="FFA53C"/>
              </a:solidFill>
            </a:endParaRPr>
          </a:p>
        </p:txBody>
      </p:sp>
      <p:sp>
        <p:nvSpPr>
          <p:cNvPr id="10" name="TextBox 9">
            <a:extLst>
              <a:ext uri="{FF2B5EF4-FFF2-40B4-BE49-F238E27FC236}">
                <a16:creationId xmlns:a16="http://schemas.microsoft.com/office/drawing/2014/main" id="{637D16CA-EB15-88D6-B57C-5A74253C8C21}"/>
              </a:ext>
            </a:extLst>
          </p:cNvPr>
          <p:cNvSpPr txBox="1"/>
          <p:nvPr/>
        </p:nvSpPr>
        <p:spPr>
          <a:xfrm>
            <a:off x="7628921" y="4142161"/>
            <a:ext cx="4037172" cy="830997"/>
          </a:xfrm>
          <a:prstGeom prst="rect">
            <a:avLst/>
          </a:prstGeom>
          <a:noFill/>
        </p:spPr>
        <p:txBody>
          <a:bodyPr wrap="square" rtlCol="0">
            <a:spAutoFit/>
          </a:bodyPr>
          <a:lstStyle/>
          <a:p>
            <a:r>
              <a:rPr lang="en-US" sz="4800" b="1" dirty="0">
                <a:solidFill>
                  <a:srgbClr val="FFA53C"/>
                </a:solidFill>
              </a:rPr>
              <a:t>Rights upheld</a:t>
            </a:r>
            <a:endParaRPr lang="en-GB" sz="4800" b="1" dirty="0">
              <a:solidFill>
                <a:srgbClr val="FFA53C"/>
              </a:solidFill>
            </a:endParaRPr>
          </a:p>
        </p:txBody>
      </p:sp>
      <p:sp>
        <p:nvSpPr>
          <p:cNvPr id="11" name="TextBox 10">
            <a:extLst>
              <a:ext uri="{FF2B5EF4-FFF2-40B4-BE49-F238E27FC236}">
                <a16:creationId xmlns:a16="http://schemas.microsoft.com/office/drawing/2014/main" id="{7F4D50F3-5C2C-C3D6-888B-0875520A5534}"/>
              </a:ext>
            </a:extLst>
          </p:cNvPr>
          <p:cNvSpPr txBox="1"/>
          <p:nvPr/>
        </p:nvSpPr>
        <p:spPr>
          <a:xfrm>
            <a:off x="7663215" y="3142928"/>
            <a:ext cx="3611699" cy="830997"/>
          </a:xfrm>
          <a:prstGeom prst="rect">
            <a:avLst/>
          </a:prstGeom>
          <a:noFill/>
        </p:spPr>
        <p:txBody>
          <a:bodyPr wrap="square" rtlCol="0">
            <a:spAutoFit/>
          </a:bodyPr>
          <a:lstStyle/>
          <a:p>
            <a:r>
              <a:rPr lang="en-US" sz="4800" b="1" dirty="0">
                <a:solidFill>
                  <a:srgbClr val="FFA53C"/>
                </a:solidFill>
              </a:rPr>
              <a:t>Included</a:t>
            </a:r>
            <a:endParaRPr lang="en-GB" sz="4800" b="1" dirty="0">
              <a:solidFill>
                <a:srgbClr val="FFA53C"/>
              </a:solidFill>
            </a:endParaRPr>
          </a:p>
        </p:txBody>
      </p:sp>
      <p:sp>
        <p:nvSpPr>
          <p:cNvPr id="26" name="TextBox 25">
            <a:extLst>
              <a:ext uri="{FF2B5EF4-FFF2-40B4-BE49-F238E27FC236}">
                <a16:creationId xmlns:a16="http://schemas.microsoft.com/office/drawing/2014/main" id="{43D1B7F6-69BD-F330-CD19-3930753F9C57}"/>
              </a:ext>
            </a:extLst>
          </p:cNvPr>
          <p:cNvSpPr txBox="1"/>
          <p:nvPr/>
        </p:nvSpPr>
        <p:spPr>
          <a:xfrm>
            <a:off x="7663216" y="2059467"/>
            <a:ext cx="3611699" cy="830997"/>
          </a:xfrm>
          <a:prstGeom prst="rect">
            <a:avLst/>
          </a:prstGeom>
          <a:noFill/>
        </p:spPr>
        <p:txBody>
          <a:bodyPr wrap="square" rtlCol="0">
            <a:spAutoFit/>
          </a:bodyPr>
          <a:lstStyle/>
          <a:p>
            <a:r>
              <a:rPr lang="en-US" sz="4800" b="1" dirty="0">
                <a:solidFill>
                  <a:srgbClr val="FFA53C"/>
                </a:solidFill>
              </a:rPr>
              <a:t>Being heard</a:t>
            </a:r>
            <a:endParaRPr lang="en-GB" sz="4800" b="1" dirty="0">
              <a:solidFill>
                <a:srgbClr val="FFA53C"/>
              </a:solidFill>
            </a:endParaRPr>
          </a:p>
        </p:txBody>
      </p:sp>
      <p:sp>
        <p:nvSpPr>
          <p:cNvPr id="27" name="TextBox 26">
            <a:extLst>
              <a:ext uri="{FF2B5EF4-FFF2-40B4-BE49-F238E27FC236}">
                <a16:creationId xmlns:a16="http://schemas.microsoft.com/office/drawing/2014/main" id="{BA4EBC42-2A15-CA9B-B043-A0096664A274}"/>
              </a:ext>
            </a:extLst>
          </p:cNvPr>
          <p:cNvSpPr txBox="1"/>
          <p:nvPr/>
        </p:nvSpPr>
        <p:spPr>
          <a:xfrm>
            <a:off x="7699990" y="1076300"/>
            <a:ext cx="3611699" cy="830997"/>
          </a:xfrm>
          <a:prstGeom prst="rect">
            <a:avLst/>
          </a:prstGeom>
          <a:noFill/>
        </p:spPr>
        <p:txBody>
          <a:bodyPr wrap="square" rtlCol="0">
            <a:spAutoFit/>
          </a:bodyPr>
          <a:lstStyle/>
          <a:p>
            <a:r>
              <a:rPr lang="en-US" sz="4800" b="1" dirty="0">
                <a:solidFill>
                  <a:srgbClr val="FFA53C"/>
                </a:solidFill>
              </a:rPr>
              <a:t>Participation</a:t>
            </a:r>
            <a:endParaRPr lang="en-GB" sz="4800" b="1" dirty="0">
              <a:solidFill>
                <a:srgbClr val="FFA53C"/>
              </a:solidFill>
            </a:endParaRPr>
          </a:p>
        </p:txBody>
      </p:sp>
    </p:spTree>
    <p:extLst>
      <p:ext uri="{BB962C8B-B14F-4D97-AF65-F5344CB8AC3E}">
        <p14:creationId xmlns:p14="http://schemas.microsoft.com/office/powerpoint/2010/main" val="501614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1a7c33f-6ceb-47ca-b5f3-dc296121dd3e">
      <Terms xmlns="http://schemas.microsoft.com/office/infopath/2007/PartnerControls"/>
    </lcf76f155ced4ddcb4097134ff3c332f>
    <TaxCatchAll xmlns="1dbf5afa-48de-4a31-a281-d5404744cae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D6C2F4E5533A4382883BAC85B81397" ma:contentTypeVersion="18" ma:contentTypeDescription="Create a new document." ma:contentTypeScope="" ma:versionID="4220fac6466c07e7fb1f7ccf26ef34ed">
  <xsd:schema xmlns:xsd="http://www.w3.org/2001/XMLSchema" xmlns:xs="http://www.w3.org/2001/XMLSchema" xmlns:p="http://schemas.microsoft.com/office/2006/metadata/properties" xmlns:ns2="91a7c33f-6ceb-47ca-b5f3-dc296121dd3e" xmlns:ns3="1130403f-34ba-4c2e-9282-a39355f6d377" xmlns:ns4="1dbf5afa-48de-4a31-a281-d5404744caed" targetNamespace="http://schemas.microsoft.com/office/2006/metadata/properties" ma:root="true" ma:fieldsID="af3c3808cf2bc7280373cdf01bec131b" ns2:_="" ns3:_="" ns4:_="">
    <xsd:import namespace="91a7c33f-6ceb-47ca-b5f3-dc296121dd3e"/>
    <xsd:import namespace="1130403f-34ba-4c2e-9282-a39355f6d377"/>
    <xsd:import namespace="1dbf5afa-48de-4a31-a281-d5404744cae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7c33f-6ceb-47ca-b5f3-dc296121d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cb60a3e-0406-48f8-bbfc-0685756c0e1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30403f-34ba-4c2e-9282-a39355f6d37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bf5afa-48de-4a31-a281-d5404744cae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5c0f31fe-b425-469c-acbc-cbdf896eb7c0}" ma:internalName="TaxCatchAll" ma:showField="CatchAllData" ma:web="1130403f-34ba-4c2e-9282-a39355f6d3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52B7B2-1FB9-44B2-9536-4AF08EF02A8B}">
  <ds:schemaRefs>
    <ds:schemaRef ds:uri="http://schemas.microsoft.com/office/2006/metadata/properties"/>
    <ds:schemaRef ds:uri="http://schemas.microsoft.com/office/infopath/2007/PartnerControls"/>
    <ds:schemaRef ds:uri="91a7c33f-6ceb-47ca-b5f3-dc296121dd3e"/>
    <ds:schemaRef ds:uri="1dbf5afa-48de-4a31-a281-d5404744caed"/>
  </ds:schemaRefs>
</ds:datastoreItem>
</file>

<file path=customXml/itemProps2.xml><?xml version="1.0" encoding="utf-8"?>
<ds:datastoreItem xmlns:ds="http://schemas.openxmlformats.org/officeDocument/2006/customXml" ds:itemID="{8B41DB1B-19BA-474B-B8F5-5E565451C415}">
  <ds:schemaRefs>
    <ds:schemaRef ds:uri="http://schemas.microsoft.com/sharepoint/v3/contenttype/forms"/>
  </ds:schemaRefs>
</ds:datastoreItem>
</file>

<file path=customXml/itemProps3.xml><?xml version="1.0" encoding="utf-8"?>
<ds:datastoreItem xmlns:ds="http://schemas.openxmlformats.org/officeDocument/2006/customXml" ds:itemID="{DDAB150B-EC44-45D3-BA69-7855F48F57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a7c33f-6ceb-47ca-b5f3-dc296121dd3e"/>
    <ds:schemaRef ds:uri="1130403f-34ba-4c2e-9282-a39355f6d377"/>
    <ds:schemaRef ds:uri="1dbf5afa-48de-4a31-a281-d5404744ca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425</TotalTime>
  <Words>213</Words>
  <Application>Microsoft Office PowerPoint</Application>
  <PresentationFormat>Widescreen</PresentationFormat>
  <Paragraphs>24</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Lorna Crouch</dc:creator>
  <cp:lastModifiedBy>Lorna Crouch</cp:lastModifiedBy>
  <cp:revision>2</cp:revision>
  <dcterms:created xsi:type="dcterms:W3CDTF">2023-08-21T14:16:00Z</dcterms:created>
  <dcterms:modified xsi:type="dcterms:W3CDTF">2024-08-09T14:43:18Z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0x01010094D6C2F4E5533A4382883BAC85B81397</vt:lpwstr>
  </property>
  <property fmtid="{D5CDD505-2E9C-101B-9397-08002B2CF9AE}" pid="3" name="MediaServiceImageTags">
    <vt:lpwstr/>
  </property>
</Properties>
</file>