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8A587DA-AEE4-439B-9EA3-2E518B02D6D7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3C"/>
    <a:srgbClr val="363B73"/>
    <a:srgbClr val="2A7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19DF6-8486-40EE-B3EE-84DE1128AF43}" v="10" dt="2024-08-27T14:34:48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na Crouch" userId="10d434dc-9336-44ad-9173-5bf196c98237" providerId="ADAL" clId="{08619DF6-8486-40EE-B3EE-84DE1128AF43}"/>
    <pc:docChg chg="custSel modSld">
      <pc:chgData name="Lorna Crouch" userId="10d434dc-9336-44ad-9173-5bf196c98237" providerId="ADAL" clId="{08619DF6-8486-40EE-B3EE-84DE1128AF43}" dt="2024-08-27T14:34:48.501" v="212"/>
      <pc:docMkLst>
        <pc:docMk/>
      </pc:docMkLst>
      <pc:sldChg chg="addSp delSp modSp mod">
        <pc:chgData name="Lorna Crouch" userId="10d434dc-9336-44ad-9173-5bf196c98237" providerId="ADAL" clId="{08619DF6-8486-40EE-B3EE-84DE1128AF43}" dt="2024-08-27T14:23:21.258" v="26" actId="14100"/>
        <pc:sldMkLst>
          <pc:docMk/>
          <pc:sldMk cId="2072725790" sldId="256"/>
        </pc:sldMkLst>
        <pc:spChg chg="mod">
          <ac:chgData name="Lorna Crouch" userId="10d434dc-9336-44ad-9173-5bf196c98237" providerId="ADAL" clId="{08619DF6-8486-40EE-B3EE-84DE1128AF43}" dt="2024-08-27T14:23:09.018" v="25" actId="20577"/>
          <ac:spMkLst>
            <pc:docMk/>
            <pc:sldMk cId="2072725790" sldId="256"/>
            <ac:spMk id="2" creationId="{8B7A1DD3-3494-2D05-D223-1BFE4A7E3884}"/>
          </ac:spMkLst>
        </pc:spChg>
        <pc:spChg chg="mod">
          <ac:chgData name="Lorna Crouch" userId="10d434dc-9336-44ad-9173-5bf196c98237" providerId="ADAL" clId="{08619DF6-8486-40EE-B3EE-84DE1128AF43}" dt="2024-08-27T14:22:30.726" v="19" actId="207"/>
          <ac:spMkLst>
            <pc:docMk/>
            <pc:sldMk cId="2072725790" sldId="256"/>
            <ac:spMk id="9" creationId="{CF499DE0-33EB-B983-EF35-4EE1949608D9}"/>
          </ac:spMkLst>
        </pc:spChg>
        <pc:spChg chg="mod">
          <ac:chgData name="Lorna Crouch" userId="10d434dc-9336-44ad-9173-5bf196c98237" providerId="ADAL" clId="{08619DF6-8486-40EE-B3EE-84DE1128AF43}" dt="2024-08-27T14:22:53.979" v="20"/>
          <ac:spMkLst>
            <pc:docMk/>
            <pc:sldMk cId="2072725790" sldId="256"/>
            <ac:spMk id="13" creationId="{BF1027F0-A92B-EEDE-3F62-E3966131CC77}"/>
          </ac:spMkLst>
        </pc:spChg>
        <pc:spChg chg="mod">
          <ac:chgData name="Lorna Crouch" userId="10d434dc-9336-44ad-9173-5bf196c98237" providerId="ADAL" clId="{08619DF6-8486-40EE-B3EE-84DE1128AF43}" dt="2024-08-27T14:21:52.027" v="17" actId="1076"/>
          <ac:spMkLst>
            <pc:docMk/>
            <pc:sldMk cId="2072725790" sldId="256"/>
            <ac:spMk id="15" creationId="{A570E531-CB2F-857C-3CEB-25BEF432BC98}"/>
          </ac:spMkLst>
        </pc:spChg>
        <pc:picChg chg="del">
          <ac:chgData name="Lorna Crouch" userId="10d434dc-9336-44ad-9173-5bf196c98237" providerId="ADAL" clId="{08619DF6-8486-40EE-B3EE-84DE1128AF43}" dt="2024-08-27T14:21:07.788" v="14" actId="478"/>
          <ac:picMkLst>
            <pc:docMk/>
            <pc:sldMk cId="2072725790" sldId="256"/>
            <ac:picMk id="3" creationId="{DE9AD7E1-3563-D052-B14F-F75D6F564972}"/>
          </ac:picMkLst>
        </pc:picChg>
        <pc:picChg chg="mod">
          <ac:chgData name="Lorna Crouch" userId="10d434dc-9336-44ad-9173-5bf196c98237" providerId="ADAL" clId="{08619DF6-8486-40EE-B3EE-84DE1128AF43}" dt="2024-08-27T14:23:21.258" v="26" actId="14100"/>
          <ac:picMkLst>
            <pc:docMk/>
            <pc:sldMk cId="2072725790" sldId="256"/>
            <ac:picMk id="6" creationId="{8E570922-5745-5B94-3A70-7F8C3B86815B}"/>
          </ac:picMkLst>
        </pc:picChg>
        <pc:picChg chg="del">
          <ac:chgData name="Lorna Crouch" userId="10d434dc-9336-44ad-9173-5bf196c98237" providerId="ADAL" clId="{08619DF6-8486-40EE-B3EE-84DE1128AF43}" dt="2024-08-27T14:19:29.447" v="0" actId="478"/>
          <ac:picMkLst>
            <pc:docMk/>
            <pc:sldMk cId="2072725790" sldId="256"/>
            <ac:picMk id="7" creationId="{2386017E-98F3-D7D1-A235-DFC8DB7F0B06}"/>
          </ac:picMkLst>
        </pc:picChg>
        <pc:picChg chg="add mod">
          <ac:chgData name="Lorna Crouch" userId="10d434dc-9336-44ad-9173-5bf196c98237" providerId="ADAL" clId="{08619DF6-8486-40EE-B3EE-84DE1128AF43}" dt="2024-08-27T14:20:03.482" v="6" actId="1076"/>
          <ac:picMkLst>
            <pc:docMk/>
            <pc:sldMk cId="2072725790" sldId="256"/>
            <ac:picMk id="12" creationId="{56FF521C-0C43-546A-0558-887B62065EB6}"/>
          </ac:picMkLst>
        </pc:picChg>
        <pc:picChg chg="add mod">
          <ac:chgData name="Lorna Crouch" userId="10d434dc-9336-44ad-9173-5bf196c98237" providerId="ADAL" clId="{08619DF6-8486-40EE-B3EE-84DE1128AF43}" dt="2024-08-27T14:21:14.506" v="15" actId="1076"/>
          <ac:picMkLst>
            <pc:docMk/>
            <pc:sldMk cId="2072725790" sldId="256"/>
            <ac:picMk id="17" creationId="{523570B7-B858-6BEF-985F-9BCD5910E5F8}"/>
          </ac:picMkLst>
        </pc:picChg>
      </pc:sldChg>
      <pc:sldChg chg="addSp delSp modSp mod">
        <pc:chgData name="Lorna Crouch" userId="10d434dc-9336-44ad-9173-5bf196c98237" providerId="ADAL" clId="{08619DF6-8486-40EE-B3EE-84DE1128AF43}" dt="2024-08-27T14:25:27.243" v="41" actId="1076"/>
        <pc:sldMkLst>
          <pc:docMk/>
          <pc:sldMk cId="1176489383" sldId="257"/>
        </pc:sldMkLst>
        <pc:spChg chg="del">
          <ac:chgData name="Lorna Crouch" userId="10d434dc-9336-44ad-9173-5bf196c98237" providerId="ADAL" clId="{08619DF6-8486-40EE-B3EE-84DE1128AF43}" dt="2024-08-27T14:23:55.043" v="28" actId="478"/>
          <ac:spMkLst>
            <pc:docMk/>
            <pc:sldMk cId="1176489383" sldId="257"/>
            <ac:spMk id="2" creationId="{EB55645E-E428-6C6E-0631-BAEBED152577}"/>
          </ac:spMkLst>
        </pc:spChg>
        <pc:spChg chg="del">
          <ac:chgData name="Lorna Crouch" userId="10d434dc-9336-44ad-9173-5bf196c98237" providerId="ADAL" clId="{08619DF6-8486-40EE-B3EE-84DE1128AF43}" dt="2024-08-27T14:24:09.930" v="34" actId="478"/>
          <ac:spMkLst>
            <pc:docMk/>
            <pc:sldMk cId="1176489383" sldId="257"/>
            <ac:spMk id="5" creationId="{95687C8B-3F0B-6019-6EDB-DCCE92BCD902}"/>
          </ac:spMkLst>
        </pc:spChg>
        <pc:spChg chg="del">
          <ac:chgData name="Lorna Crouch" userId="10d434dc-9336-44ad-9173-5bf196c98237" providerId="ADAL" clId="{08619DF6-8486-40EE-B3EE-84DE1128AF43}" dt="2024-08-27T14:24:07.130" v="33" actId="478"/>
          <ac:spMkLst>
            <pc:docMk/>
            <pc:sldMk cId="1176489383" sldId="257"/>
            <ac:spMk id="7" creationId="{45F44FBE-1239-3388-51AB-073CC3893194}"/>
          </ac:spMkLst>
        </pc:spChg>
        <pc:spChg chg="add mod">
          <ac:chgData name="Lorna Crouch" userId="10d434dc-9336-44ad-9173-5bf196c98237" providerId="ADAL" clId="{08619DF6-8486-40EE-B3EE-84DE1128AF43}" dt="2024-08-27T14:24:37.050" v="35"/>
          <ac:spMkLst>
            <pc:docMk/>
            <pc:sldMk cId="1176489383" sldId="257"/>
            <ac:spMk id="10" creationId="{2FA629F2-A086-63BE-3A22-1EF1DC09C3CF}"/>
          </ac:spMkLst>
        </pc:spChg>
        <pc:spChg chg="del mod">
          <ac:chgData name="Lorna Crouch" userId="10d434dc-9336-44ad-9173-5bf196c98237" providerId="ADAL" clId="{08619DF6-8486-40EE-B3EE-84DE1128AF43}" dt="2024-08-27T14:24:00.402" v="31" actId="478"/>
          <ac:spMkLst>
            <pc:docMk/>
            <pc:sldMk cId="1176489383" sldId="257"/>
            <ac:spMk id="11" creationId="{E4E6E57E-A22B-BFAD-32D2-A66B720DD770}"/>
          </ac:spMkLst>
        </pc:spChg>
        <pc:spChg chg="add mod">
          <ac:chgData name="Lorna Crouch" userId="10d434dc-9336-44ad-9173-5bf196c98237" providerId="ADAL" clId="{08619DF6-8486-40EE-B3EE-84DE1128AF43}" dt="2024-08-27T14:24:37.050" v="35"/>
          <ac:spMkLst>
            <pc:docMk/>
            <pc:sldMk cId="1176489383" sldId="257"/>
            <ac:spMk id="14" creationId="{27CD2B3B-314C-F7A1-777B-46EE36452CD6}"/>
          </ac:spMkLst>
        </pc:spChg>
        <pc:spChg chg="add mod">
          <ac:chgData name="Lorna Crouch" userId="10d434dc-9336-44ad-9173-5bf196c98237" providerId="ADAL" clId="{08619DF6-8486-40EE-B3EE-84DE1128AF43}" dt="2024-08-27T14:24:37.050" v="35"/>
          <ac:spMkLst>
            <pc:docMk/>
            <pc:sldMk cId="1176489383" sldId="257"/>
            <ac:spMk id="16" creationId="{A14193B2-7D6D-F438-4657-B8B7727B5FEA}"/>
          </ac:spMkLst>
        </pc:spChg>
        <pc:spChg chg="add mod">
          <ac:chgData name="Lorna Crouch" userId="10d434dc-9336-44ad-9173-5bf196c98237" providerId="ADAL" clId="{08619DF6-8486-40EE-B3EE-84DE1128AF43}" dt="2024-08-27T14:25:20.218" v="39" actId="1076"/>
          <ac:spMkLst>
            <pc:docMk/>
            <pc:sldMk cId="1176489383" sldId="257"/>
            <ac:spMk id="17" creationId="{9A99B823-2F79-CDCF-F6BB-05E50E85761C}"/>
          </ac:spMkLst>
        </pc:spChg>
        <pc:picChg chg="del">
          <ac:chgData name="Lorna Crouch" userId="10d434dc-9336-44ad-9173-5bf196c98237" providerId="ADAL" clId="{08619DF6-8486-40EE-B3EE-84DE1128AF43}" dt="2024-08-27T14:23:50.403" v="27" actId="478"/>
          <ac:picMkLst>
            <pc:docMk/>
            <pc:sldMk cId="1176489383" sldId="257"/>
            <ac:picMk id="8" creationId="{3974BB7F-F1D2-EBE2-8BDD-795DC19182AC}"/>
          </ac:picMkLst>
        </pc:picChg>
        <pc:picChg chg="mod">
          <ac:chgData name="Lorna Crouch" userId="10d434dc-9336-44ad-9173-5bf196c98237" providerId="ADAL" clId="{08619DF6-8486-40EE-B3EE-84DE1128AF43}" dt="2024-08-27T14:25:24.090" v="40" actId="1076"/>
          <ac:picMkLst>
            <pc:docMk/>
            <pc:sldMk cId="1176489383" sldId="257"/>
            <ac:picMk id="9" creationId="{B8AC7FA1-0E4D-A841-57F7-0E6F1CCE628A}"/>
          </ac:picMkLst>
        </pc:picChg>
        <pc:picChg chg="del">
          <ac:chgData name="Lorna Crouch" userId="10d434dc-9336-44ad-9173-5bf196c98237" providerId="ADAL" clId="{08619DF6-8486-40EE-B3EE-84DE1128AF43}" dt="2024-08-27T14:24:03.291" v="32" actId="478"/>
          <ac:picMkLst>
            <pc:docMk/>
            <pc:sldMk cId="1176489383" sldId="257"/>
            <ac:picMk id="13" creationId="{A8447FDE-1F39-9DD3-F937-E6512F5BD30C}"/>
          </ac:picMkLst>
        </pc:picChg>
        <pc:picChg chg="add mod">
          <ac:chgData name="Lorna Crouch" userId="10d434dc-9336-44ad-9173-5bf196c98237" providerId="ADAL" clId="{08619DF6-8486-40EE-B3EE-84DE1128AF43}" dt="2024-08-27T14:24:37.050" v="35"/>
          <ac:picMkLst>
            <pc:docMk/>
            <pc:sldMk cId="1176489383" sldId="257"/>
            <ac:picMk id="18" creationId="{8A8D114A-A043-6BEF-2EE3-945EDB9D3A33}"/>
          </ac:picMkLst>
        </pc:picChg>
        <pc:picChg chg="mod">
          <ac:chgData name="Lorna Crouch" userId="10d434dc-9336-44ad-9173-5bf196c98237" providerId="ADAL" clId="{08619DF6-8486-40EE-B3EE-84DE1128AF43}" dt="2024-08-27T14:25:27.243" v="41" actId="1076"/>
          <ac:picMkLst>
            <pc:docMk/>
            <pc:sldMk cId="1176489383" sldId="257"/>
            <ac:picMk id="19" creationId="{BD98BD7A-828F-C1B9-90E9-ED3AD8E00238}"/>
          </ac:picMkLst>
        </pc:picChg>
        <pc:picChg chg="add mod">
          <ac:chgData name="Lorna Crouch" userId="10d434dc-9336-44ad-9173-5bf196c98237" providerId="ADAL" clId="{08619DF6-8486-40EE-B3EE-84DE1128AF43}" dt="2024-08-27T14:24:37.050" v="35"/>
          <ac:picMkLst>
            <pc:docMk/>
            <pc:sldMk cId="1176489383" sldId="257"/>
            <ac:picMk id="20" creationId="{8D4937F6-C693-F3F4-122F-F53206B84EB1}"/>
          </ac:picMkLst>
        </pc:picChg>
      </pc:sldChg>
      <pc:sldChg chg="addSp delSp modSp mod">
        <pc:chgData name="Lorna Crouch" userId="10d434dc-9336-44ad-9173-5bf196c98237" providerId="ADAL" clId="{08619DF6-8486-40EE-B3EE-84DE1128AF43}" dt="2024-08-27T14:29:42.409" v="83" actId="1076"/>
        <pc:sldMkLst>
          <pc:docMk/>
          <pc:sldMk cId="2768005045" sldId="258"/>
        </pc:sldMkLst>
        <pc:spChg chg="mod ord">
          <ac:chgData name="Lorna Crouch" userId="10d434dc-9336-44ad-9173-5bf196c98237" providerId="ADAL" clId="{08619DF6-8486-40EE-B3EE-84DE1128AF43}" dt="2024-08-27T14:28:42.618" v="70" actId="1076"/>
          <ac:spMkLst>
            <pc:docMk/>
            <pc:sldMk cId="2768005045" sldId="258"/>
            <ac:spMk id="2" creationId="{7C6C8D47-181E-84DF-E404-F8303B1627E3}"/>
          </ac:spMkLst>
        </pc:spChg>
        <pc:spChg chg="del">
          <ac:chgData name="Lorna Crouch" userId="10d434dc-9336-44ad-9173-5bf196c98237" providerId="ADAL" clId="{08619DF6-8486-40EE-B3EE-84DE1128AF43}" dt="2024-08-27T14:26:33.819" v="48" actId="478"/>
          <ac:spMkLst>
            <pc:docMk/>
            <pc:sldMk cId="2768005045" sldId="258"/>
            <ac:spMk id="5" creationId="{8AD3CB18-C779-ADEE-7FC9-D1E99B191C47}"/>
          </ac:spMkLst>
        </pc:spChg>
        <pc:spChg chg="del mod">
          <ac:chgData name="Lorna Crouch" userId="10d434dc-9336-44ad-9173-5bf196c98237" providerId="ADAL" clId="{08619DF6-8486-40EE-B3EE-84DE1128AF43}" dt="2024-08-27T14:26:31.003" v="47" actId="478"/>
          <ac:spMkLst>
            <pc:docMk/>
            <pc:sldMk cId="2768005045" sldId="258"/>
            <ac:spMk id="7" creationId="{F745AC2D-79BF-3D8C-92FC-22F4BA3890D6}"/>
          </ac:spMkLst>
        </pc:spChg>
        <pc:spChg chg="add mod">
          <ac:chgData name="Lorna Crouch" userId="10d434dc-9336-44ad-9173-5bf196c98237" providerId="ADAL" clId="{08619DF6-8486-40EE-B3EE-84DE1128AF43}" dt="2024-08-27T14:27:07.209" v="52" actId="1076"/>
          <ac:spMkLst>
            <pc:docMk/>
            <pc:sldMk cId="2768005045" sldId="258"/>
            <ac:spMk id="10" creationId="{E8AB80F2-A616-C179-1837-3DCB83C9FDE3}"/>
          </ac:spMkLst>
        </pc:spChg>
        <pc:spChg chg="del mod">
          <ac:chgData name="Lorna Crouch" userId="10d434dc-9336-44ad-9173-5bf196c98237" providerId="ADAL" clId="{08619DF6-8486-40EE-B3EE-84DE1128AF43}" dt="2024-08-27T14:26:23.698" v="44" actId="478"/>
          <ac:spMkLst>
            <pc:docMk/>
            <pc:sldMk cId="2768005045" sldId="258"/>
            <ac:spMk id="11" creationId="{16B4E10E-64EA-4009-ADDD-EED082222904}"/>
          </ac:spMkLst>
        </pc:spChg>
        <pc:spChg chg="add mod">
          <ac:chgData name="Lorna Crouch" userId="10d434dc-9336-44ad-9173-5bf196c98237" providerId="ADAL" clId="{08619DF6-8486-40EE-B3EE-84DE1128AF43}" dt="2024-08-27T14:26:38.676" v="49"/>
          <ac:spMkLst>
            <pc:docMk/>
            <pc:sldMk cId="2768005045" sldId="258"/>
            <ac:spMk id="14" creationId="{0E51235D-6EFA-011E-CD45-40D29CEEC4F0}"/>
          </ac:spMkLst>
        </pc:spChg>
        <pc:spChg chg="add mod">
          <ac:chgData name="Lorna Crouch" userId="10d434dc-9336-44ad-9173-5bf196c98237" providerId="ADAL" clId="{08619DF6-8486-40EE-B3EE-84DE1128AF43}" dt="2024-08-27T14:26:38.676" v="49"/>
          <ac:spMkLst>
            <pc:docMk/>
            <pc:sldMk cId="2768005045" sldId="258"/>
            <ac:spMk id="16" creationId="{25F29A78-951A-E9B1-49CD-D13D5D7B352C}"/>
          </ac:spMkLst>
        </pc:spChg>
        <pc:spChg chg="add mod">
          <ac:chgData name="Lorna Crouch" userId="10d434dc-9336-44ad-9173-5bf196c98237" providerId="ADAL" clId="{08619DF6-8486-40EE-B3EE-84DE1128AF43}" dt="2024-08-27T14:29:31.937" v="81" actId="14100"/>
          <ac:spMkLst>
            <pc:docMk/>
            <pc:sldMk cId="2768005045" sldId="258"/>
            <ac:spMk id="21" creationId="{3E3DB224-0728-665B-A162-594557A9BEFC}"/>
          </ac:spMkLst>
        </pc:spChg>
        <pc:picChg chg="mod">
          <ac:chgData name="Lorna Crouch" userId="10d434dc-9336-44ad-9173-5bf196c98237" providerId="ADAL" clId="{08619DF6-8486-40EE-B3EE-84DE1128AF43}" dt="2024-08-27T14:29:37.218" v="82" actId="14100"/>
          <ac:picMkLst>
            <pc:docMk/>
            <pc:sldMk cId="2768005045" sldId="258"/>
            <ac:picMk id="3" creationId="{9CB19E3A-CD12-706A-369D-8A57331CDA13}"/>
          </ac:picMkLst>
        </pc:picChg>
        <pc:picChg chg="del">
          <ac:chgData name="Lorna Crouch" userId="10d434dc-9336-44ad-9173-5bf196c98237" providerId="ADAL" clId="{08619DF6-8486-40EE-B3EE-84DE1128AF43}" dt="2024-08-27T14:26:18.922" v="42" actId="478"/>
          <ac:picMkLst>
            <pc:docMk/>
            <pc:sldMk cId="2768005045" sldId="258"/>
            <ac:picMk id="8" creationId="{E4C643F7-981A-B569-8E98-C2EB4CEF3BA4}"/>
          </ac:picMkLst>
        </pc:picChg>
        <pc:picChg chg="del">
          <ac:chgData name="Lorna Crouch" userId="10d434dc-9336-44ad-9173-5bf196c98237" providerId="ADAL" clId="{08619DF6-8486-40EE-B3EE-84DE1128AF43}" dt="2024-08-27T14:26:25.866" v="45" actId="478"/>
          <ac:picMkLst>
            <pc:docMk/>
            <pc:sldMk cId="2768005045" sldId="258"/>
            <ac:picMk id="13" creationId="{0E8BC976-AB5E-EECF-31B1-1388F88E3DDC}"/>
          </ac:picMkLst>
        </pc:picChg>
        <pc:picChg chg="mod">
          <ac:chgData name="Lorna Crouch" userId="10d434dc-9336-44ad-9173-5bf196c98237" providerId="ADAL" clId="{08619DF6-8486-40EE-B3EE-84DE1128AF43}" dt="2024-08-27T14:28:06.050" v="62" actId="1076"/>
          <ac:picMkLst>
            <pc:docMk/>
            <pc:sldMk cId="2768005045" sldId="258"/>
            <ac:picMk id="15" creationId="{AD909CDC-9C08-7D7D-F41D-0C72206E0BE5}"/>
          </ac:picMkLst>
        </pc:picChg>
        <pc:picChg chg="add mod">
          <ac:chgData name="Lorna Crouch" userId="10d434dc-9336-44ad-9173-5bf196c98237" providerId="ADAL" clId="{08619DF6-8486-40EE-B3EE-84DE1128AF43}" dt="2024-08-27T14:26:38.676" v="49"/>
          <ac:picMkLst>
            <pc:docMk/>
            <pc:sldMk cId="2768005045" sldId="258"/>
            <ac:picMk id="17" creationId="{04B80616-CD01-713D-962D-6CBFCB2AA5A0}"/>
          </ac:picMkLst>
        </pc:picChg>
        <pc:picChg chg="add mod">
          <ac:chgData name="Lorna Crouch" userId="10d434dc-9336-44ad-9173-5bf196c98237" providerId="ADAL" clId="{08619DF6-8486-40EE-B3EE-84DE1128AF43}" dt="2024-08-27T14:26:38.676" v="49"/>
          <ac:picMkLst>
            <pc:docMk/>
            <pc:sldMk cId="2768005045" sldId="258"/>
            <ac:picMk id="18" creationId="{732BF68C-5285-9106-F1A1-B3533724CA51}"/>
          </ac:picMkLst>
        </pc:picChg>
        <pc:picChg chg="add mod">
          <ac:chgData name="Lorna Crouch" userId="10d434dc-9336-44ad-9173-5bf196c98237" providerId="ADAL" clId="{08619DF6-8486-40EE-B3EE-84DE1128AF43}" dt="2024-08-27T14:29:42.409" v="83" actId="1076"/>
          <ac:picMkLst>
            <pc:docMk/>
            <pc:sldMk cId="2768005045" sldId="258"/>
            <ac:picMk id="20" creationId="{CF1737A4-280E-C73F-9250-645F99E72CBD}"/>
          </ac:picMkLst>
        </pc:picChg>
      </pc:sldChg>
      <pc:sldChg chg="addSp delSp modSp mod">
        <pc:chgData name="Lorna Crouch" userId="10d434dc-9336-44ad-9173-5bf196c98237" providerId="ADAL" clId="{08619DF6-8486-40EE-B3EE-84DE1128AF43}" dt="2024-08-27T14:34:48.501" v="212"/>
        <pc:sldMkLst>
          <pc:docMk/>
          <pc:sldMk cId="501614784" sldId="259"/>
        </pc:sldMkLst>
        <pc:spChg chg="mod">
          <ac:chgData name="Lorna Crouch" userId="10d434dc-9336-44ad-9173-5bf196c98237" providerId="ADAL" clId="{08619DF6-8486-40EE-B3EE-84DE1128AF43}" dt="2024-08-27T14:30:05.715" v="88" actId="20577"/>
          <ac:spMkLst>
            <pc:docMk/>
            <pc:sldMk cId="501614784" sldId="259"/>
            <ac:spMk id="2" creationId="{142E08C8-6C34-112D-51B8-0F71B17C63ED}"/>
          </ac:spMkLst>
        </pc:spChg>
        <pc:spChg chg="mod">
          <ac:chgData name="Lorna Crouch" userId="10d434dc-9336-44ad-9173-5bf196c98237" providerId="ADAL" clId="{08619DF6-8486-40EE-B3EE-84DE1128AF43}" dt="2024-08-27T14:30:14.338" v="95" actId="20577"/>
          <ac:spMkLst>
            <pc:docMk/>
            <pc:sldMk cId="501614784" sldId="259"/>
            <ac:spMk id="5" creationId="{8F126590-1950-F3FE-FA34-EC380D75B584}"/>
          </ac:spMkLst>
        </pc:spChg>
        <pc:spChg chg="del">
          <ac:chgData name="Lorna Crouch" userId="10d434dc-9336-44ad-9173-5bf196c98237" providerId="ADAL" clId="{08619DF6-8486-40EE-B3EE-84DE1128AF43}" dt="2024-08-27T14:34:35.163" v="211" actId="478"/>
          <ac:spMkLst>
            <pc:docMk/>
            <pc:sldMk cId="501614784" sldId="259"/>
            <ac:spMk id="7" creationId="{97495201-2840-6A9D-88EC-BA6AF60F918C}"/>
          </ac:spMkLst>
        </pc:spChg>
        <pc:spChg chg="mod">
          <ac:chgData name="Lorna Crouch" userId="10d434dc-9336-44ad-9173-5bf196c98237" providerId="ADAL" clId="{08619DF6-8486-40EE-B3EE-84DE1128AF43}" dt="2024-08-27T14:30:25.946" v="106" actId="20577"/>
          <ac:spMkLst>
            <pc:docMk/>
            <pc:sldMk cId="501614784" sldId="259"/>
            <ac:spMk id="9" creationId="{6F0E52B0-23F5-3F80-BDBE-2E12F10F9825}"/>
          </ac:spMkLst>
        </pc:spChg>
        <pc:spChg chg="mod">
          <ac:chgData name="Lorna Crouch" userId="10d434dc-9336-44ad-9173-5bf196c98237" providerId="ADAL" clId="{08619DF6-8486-40EE-B3EE-84DE1128AF43}" dt="2024-08-27T14:32:28.382" v="177" actId="6549"/>
          <ac:spMkLst>
            <pc:docMk/>
            <pc:sldMk cId="501614784" sldId="259"/>
            <ac:spMk id="10" creationId="{637D16CA-EB15-88D6-B57C-5A74253C8C21}"/>
          </ac:spMkLst>
        </pc:spChg>
        <pc:spChg chg="mod">
          <ac:chgData name="Lorna Crouch" userId="10d434dc-9336-44ad-9173-5bf196c98237" providerId="ADAL" clId="{08619DF6-8486-40EE-B3EE-84DE1128AF43}" dt="2024-08-27T14:31:39.114" v="150" actId="14100"/>
          <ac:spMkLst>
            <pc:docMk/>
            <pc:sldMk cId="501614784" sldId="259"/>
            <ac:spMk id="11" creationId="{7F4D50F3-5C2C-C3D6-888B-0875520A5534}"/>
          </ac:spMkLst>
        </pc:spChg>
        <pc:spChg chg="add mod ord">
          <ac:chgData name="Lorna Crouch" userId="10d434dc-9336-44ad-9173-5bf196c98237" providerId="ADAL" clId="{08619DF6-8486-40EE-B3EE-84DE1128AF43}" dt="2024-08-27T14:33:43.137" v="206" actId="14100"/>
          <ac:spMkLst>
            <pc:docMk/>
            <pc:sldMk cId="501614784" sldId="259"/>
            <ac:spMk id="14" creationId="{217E011E-3F93-E32E-90B2-A12032660A9D}"/>
          </ac:spMkLst>
        </pc:spChg>
        <pc:spChg chg="add mod">
          <ac:chgData name="Lorna Crouch" userId="10d434dc-9336-44ad-9173-5bf196c98237" providerId="ADAL" clId="{08619DF6-8486-40EE-B3EE-84DE1128AF43}" dt="2024-08-27T14:34:48.501" v="212"/>
          <ac:spMkLst>
            <pc:docMk/>
            <pc:sldMk cId="501614784" sldId="259"/>
            <ac:spMk id="24" creationId="{C710D0CD-625D-A275-FDAC-8638F4795CF8}"/>
          </ac:spMkLst>
        </pc:spChg>
        <pc:spChg chg="mod">
          <ac:chgData name="Lorna Crouch" userId="10d434dc-9336-44ad-9173-5bf196c98237" providerId="ADAL" clId="{08619DF6-8486-40EE-B3EE-84DE1128AF43}" dt="2024-08-27T14:31:00.155" v="134" actId="14100"/>
          <ac:spMkLst>
            <pc:docMk/>
            <pc:sldMk cId="501614784" sldId="259"/>
            <ac:spMk id="26" creationId="{43D1B7F6-69BD-F330-CD19-3930753F9C57}"/>
          </ac:spMkLst>
        </pc:spChg>
        <pc:spChg chg="mod">
          <ac:chgData name="Lorna Crouch" userId="10d434dc-9336-44ad-9173-5bf196c98237" providerId="ADAL" clId="{08619DF6-8486-40EE-B3EE-84DE1128AF43}" dt="2024-08-27T14:30:41.249" v="117" actId="20577"/>
          <ac:spMkLst>
            <pc:docMk/>
            <pc:sldMk cId="501614784" sldId="259"/>
            <ac:spMk id="27" creationId="{BA4EBC42-2A15-CA9B-B043-A0096664A274}"/>
          </ac:spMkLst>
        </pc:spChg>
        <pc:picChg chg="del">
          <ac:chgData name="Lorna Crouch" userId="10d434dc-9336-44ad-9173-5bf196c98237" providerId="ADAL" clId="{08619DF6-8486-40EE-B3EE-84DE1128AF43}" dt="2024-08-27T14:34:15.202" v="209" actId="478"/>
          <ac:picMkLst>
            <pc:docMk/>
            <pc:sldMk cId="501614784" sldId="259"/>
            <ac:picMk id="8" creationId="{B5D7093F-4A88-E9F5-5A8B-979668AC886D}"/>
          </ac:picMkLst>
        </pc:picChg>
        <pc:picChg chg="del">
          <ac:chgData name="Lorna Crouch" userId="10d434dc-9336-44ad-9173-5bf196c98237" providerId="ADAL" clId="{08619DF6-8486-40EE-B3EE-84DE1128AF43}" dt="2024-08-27T14:34:12.090" v="208" actId="478"/>
          <ac:picMkLst>
            <pc:docMk/>
            <pc:sldMk cId="501614784" sldId="259"/>
            <ac:picMk id="13" creationId="{6F0DF7E1-2F34-2356-D6BC-255B48467394}"/>
          </ac:picMkLst>
        </pc:picChg>
        <pc:picChg chg="add mod">
          <ac:chgData name="Lorna Crouch" userId="10d434dc-9336-44ad-9173-5bf196c98237" providerId="ADAL" clId="{08619DF6-8486-40EE-B3EE-84DE1128AF43}" dt="2024-08-27T14:33:48.169" v="207" actId="1076"/>
          <ac:picMkLst>
            <pc:docMk/>
            <pc:sldMk cId="501614784" sldId="259"/>
            <ac:picMk id="21" creationId="{9E03B37A-B61E-729C-1921-FDA5CCB535CB}"/>
          </ac:picMkLst>
        </pc:picChg>
        <pc:picChg chg="add mod">
          <ac:chgData name="Lorna Crouch" userId="10d434dc-9336-44ad-9173-5bf196c98237" providerId="ADAL" clId="{08619DF6-8486-40EE-B3EE-84DE1128AF43}" dt="2024-08-27T14:34:30.704" v="210"/>
          <ac:picMkLst>
            <pc:docMk/>
            <pc:sldMk cId="501614784" sldId="259"/>
            <ac:picMk id="22" creationId="{E04C48C7-BCB3-2782-7D30-DDB48EF0633B}"/>
          </ac:picMkLst>
        </pc:picChg>
        <pc:picChg chg="add mod">
          <ac:chgData name="Lorna Crouch" userId="10d434dc-9336-44ad-9173-5bf196c98237" providerId="ADAL" clId="{08619DF6-8486-40EE-B3EE-84DE1128AF43}" dt="2024-08-27T14:34:30.704" v="210"/>
          <ac:picMkLst>
            <pc:docMk/>
            <pc:sldMk cId="501614784" sldId="259"/>
            <ac:picMk id="23" creationId="{F4CE9D84-BA86-DC57-671C-2EA5E2DB6A77}"/>
          </ac:picMkLst>
        </pc:picChg>
        <pc:picChg chg="mod">
          <ac:chgData name="Lorna Crouch" userId="10d434dc-9336-44ad-9173-5bf196c98237" providerId="ADAL" clId="{08619DF6-8486-40EE-B3EE-84DE1128AF43}" dt="2024-08-27T14:31:14.737" v="136" actId="14100"/>
          <ac:picMkLst>
            <pc:docMk/>
            <pc:sldMk cId="501614784" sldId="259"/>
            <ac:picMk id="29" creationId="{34701651-D45E-6E1A-68DF-E53137F36FF8}"/>
          </ac:picMkLst>
        </pc:picChg>
        <pc:picChg chg="mod">
          <ac:chgData name="Lorna Crouch" userId="10d434dc-9336-44ad-9173-5bf196c98237" providerId="ADAL" clId="{08619DF6-8486-40EE-B3EE-84DE1128AF43}" dt="2024-08-27T14:31:07.426" v="135" actId="14100"/>
          <ac:picMkLst>
            <pc:docMk/>
            <pc:sldMk cId="501614784" sldId="259"/>
            <ac:picMk id="33" creationId="{D0ACBAC1-E48D-FF1D-AB6C-FACD742688DE}"/>
          </ac:picMkLst>
        </pc:picChg>
        <pc:picChg chg="mod">
          <ac:chgData name="Lorna Crouch" userId="10d434dc-9336-44ad-9173-5bf196c98237" providerId="ADAL" clId="{08619DF6-8486-40EE-B3EE-84DE1128AF43}" dt="2024-08-27T14:31:45.473" v="151" actId="14100"/>
          <ac:picMkLst>
            <pc:docMk/>
            <pc:sldMk cId="501614784" sldId="259"/>
            <ac:picMk id="34" creationId="{BC9FED66-C3D0-5460-4BD9-F0976789BA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C8B5-F03C-CD6F-94AC-B018F05AA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8C135-71A9-B2C9-6D47-6E90C9395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3CDEC-6E10-23A2-157D-5678E335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83A7B-DABF-D7EF-3C07-6EC04A89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15C3C-EB57-7214-6140-C2A82BDB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9183-EA89-A436-9160-EBDD6621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4A67D-8258-3CAE-004A-2AA88CA0A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2D6D8-CB14-9D2B-A9A8-B5EF0116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FCC30-072E-7997-6C9A-F4C32288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409E7-EA47-1A64-F7D8-03742C32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13EC2-911C-D969-07F5-F48857A23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AAB9D-460E-6A82-FF07-079477B48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5C0A-BA95-622C-749F-534E37C1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A2271-0AE0-7E10-CD0D-996B7CA5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14B9-9A67-E69D-4B88-49517CB5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8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2274-1159-3C29-4026-9167FE98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FDA8-3F4E-E820-C688-B673DAD02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4C2DE-7F2E-286B-F762-BC003884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F400A-4FDB-BFD5-C724-53D83E25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08ED-6834-919C-4633-2EFEC86F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57C2-78EB-3BC3-EB48-ECE3E8B0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6F591-5192-A8E5-273A-9C5403247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668F-F7F4-56DE-B807-3EA72A79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AD510-536B-C7D7-89D7-C3C14C08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E7A1-4BC8-721D-58D6-EBC3E84E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DA16-9640-FA9A-D70E-D4EB51F3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621E9-3A44-EBE4-51C1-5FEBAAA77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2F7D3-C9E4-AC9D-8974-3C6B783B6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AF360-8A78-FAF1-59FF-5C3D8497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F26B2-F492-1844-47CB-E911007B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2E460-3D8D-EA95-8AA8-D5B09A15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1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BBEA-4790-F932-1354-20AA0997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20629-F0BA-4099-C124-6FD2BE0E4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2D648-A102-B4F2-226A-CCCF9EBFB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5F1CD-9752-DDA3-8BE1-15BE881EE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0E129-498A-73F8-80C4-24E1331E2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FB9CC-5B02-943A-010B-FDCA111F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92A4A-09BA-5170-173E-06853CB8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EC9F-A9B9-7C92-1F12-FB67F0DB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38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6325-4475-CD92-929C-8A146594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6D77-745F-BEFD-FCCF-0E70CEA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34885-63D4-6D7B-D661-F538E295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1BFDA-8B7A-08DC-2277-14EF6BD4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0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82978-D6A2-DC12-C3EA-78E97F0A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CB3DB-B468-CE20-1E4E-45935BE6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BF650-9B4E-BC81-77ED-D3951D3A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3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3139-EB93-4B46-88D3-E66A0FEA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30F5-791E-C1A3-E91D-FCCB2DB2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51035-2569-353A-8C4A-9E76076A6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29B3B-7FBB-22D0-684E-878C59F4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D18CE-A0E3-5B59-76D3-130C86B2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13A32-98B0-1863-7B19-5C1169FE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0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5988-6BB7-B104-9CD3-B13C1022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D3CEE-4C8D-D3EE-AEB2-FE1D7E634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136CD-3E76-A457-9317-DE9A47663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3851C-88B2-3B5D-E850-F0D6929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74C75-DCAD-0CD3-EC86-6E889BF0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70BC6-7F95-0EB0-12FF-5C6B6354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7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F1FE5B-43C9-8073-3E93-43F89588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B7057-1F2E-1878-8F56-AEFE9A30B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D6ACD-6DC2-5BA3-781F-743ADEA45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BC9A-9EC9-4794-90AC-5A53D67DEB69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88E58-7968-2D12-5303-08CBFA859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D36EF-D451-6293-17B7-1D934C4C2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4D59-2199-40E9-96F0-989535A52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95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649D53-C188-EE16-2164-5450FC1783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B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8E570922-5745-5B94-3A70-7F8C3B868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1" b="68471"/>
          <a:stretch/>
        </p:blipFill>
        <p:spPr>
          <a:xfrm>
            <a:off x="1944396" y="2415208"/>
            <a:ext cx="2913855" cy="1013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1027F0-A92B-EEDE-3F62-E3966131CC77}"/>
              </a:ext>
            </a:extLst>
          </p:cNvPr>
          <p:cNvSpPr txBox="1"/>
          <p:nvPr/>
        </p:nvSpPr>
        <p:spPr>
          <a:xfrm>
            <a:off x="1095054" y="3659529"/>
            <a:ext cx="495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“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Ysgrifennwch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ddyfyniad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eich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neu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wybodaeth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yma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871964-BCF4-C142-55DC-0F79F852A93F}"/>
              </a:ext>
            </a:extLst>
          </p:cNvPr>
          <p:cNvSpPr/>
          <p:nvPr/>
        </p:nvSpPr>
        <p:spPr>
          <a:xfrm>
            <a:off x="290934" y="5443538"/>
            <a:ext cx="1871241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0E531-CB2F-857C-3CEB-25BEF432BC98}"/>
              </a:ext>
            </a:extLst>
          </p:cNvPr>
          <p:cNvSpPr txBox="1"/>
          <p:nvPr/>
        </p:nvSpPr>
        <p:spPr>
          <a:xfrm>
            <a:off x="528921" y="5585290"/>
            <a:ext cx="1290815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Ychwanegwch eich logo yma</a:t>
            </a: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3830FE7B-4BDB-103B-97B8-D57BD854D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84" y="288646"/>
            <a:ext cx="6139716" cy="5854755"/>
          </a:xfrm>
          <a:prstGeom prst="rect">
            <a:avLst/>
          </a:prstGeom>
        </p:spPr>
      </p:pic>
      <p:pic>
        <p:nvPicPr>
          <p:cNvPr id="8" name="Picture 7" descr="Smiling students chatting in school corridor">
            <a:extLst>
              <a:ext uri="{FF2B5EF4-FFF2-40B4-BE49-F238E27FC236}">
                <a16:creationId xmlns:a16="http://schemas.microsoft.com/office/drawing/2014/main" id="{B508503C-4974-27CE-7639-BEBC0EF40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15" y="999394"/>
            <a:ext cx="4241352" cy="38864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99DE0-33EB-B983-EF35-4EE1949608D9}"/>
              </a:ext>
            </a:extLst>
          </p:cNvPr>
          <p:cNvSpPr txBox="1"/>
          <p:nvPr/>
        </p:nvSpPr>
        <p:spPr>
          <a:xfrm>
            <a:off x="7669747" y="3105834"/>
            <a:ext cx="224509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Mewnosodwch lun eich hun yn y gofod crwn yna dilëwch y blwch gwyrdd hwn.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blue heart on a black background&#10;&#10;Description automatically generated">
            <a:extLst>
              <a:ext uri="{FF2B5EF4-FFF2-40B4-BE49-F238E27FC236}">
                <a16:creationId xmlns:a16="http://schemas.microsoft.com/office/drawing/2014/main" id="{1D89F0E7-7F03-FB1D-72B8-649185C38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44" y="4982908"/>
            <a:ext cx="1871241" cy="1871241"/>
          </a:xfrm>
          <a:prstGeom prst="rect">
            <a:avLst/>
          </a:prstGeom>
        </p:spPr>
      </p:pic>
      <p:pic>
        <p:nvPicPr>
          <p:cNvPr id="18" name="Picture 17" descr="A white check mark in a square&#10;&#10;Description automatically generated">
            <a:extLst>
              <a:ext uri="{FF2B5EF4-FFF2-40B4-BE49-F238E27FC236}">
                <a16:creationId xmlns:a16="http://schemas.microsoft.com/office/drawing/2014/main" id="{B6080739-A7A4-BBF4-A4D1-A284E7416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" y="2275888"/>
            <a:ext cx="1324765" cy="1324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7A1DD3-3494-2D05-D223-1BFE4A7E3884}"/>
              </a:ext>
            </a:extLst>
          </p:cNvPr>
          <p:cNvSpPr txBox="1"/>
          <p:nvPr/>
        </p:nvSpPr>
        <p:spPr>
          <a:xfrm>
            <a:off x="2252594" y="2492383"/>
            <a:ext cx="361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A53C"/>
                </a:solidFill>
              </a:rPr>
              <a:t>Hyder</a:t>
            </a:r>
            <a:endParaRPr lang="en-GB" sz="4800" b="1" dirty="0">
              <a:solidFill>
                <a:srgbClr val="FFA53C"/>
              </a:solidFill>
            </a:endParaRPr>
          </a:p>
        </p:txBody>
      </p:sp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6FF521C-0C43-546A-0558-887B62065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60" y="5596552"/>
            <a:ext cx="5725764" cy="937420"/>
          </a:xfrm>
          <a:prstGeom prst="rect">
            <a:avLst/>
          </a:prstGeom>
        </p:spPr>
      </p:pic>
      <p:pic>
        <p:nvPicPr>
          <p:cNvPr id="17" name="Picture 16" descr="A white logo with white text&#10;&#10;Description automatically generated">
            <a:extLst>
              <a:ext uri="{FF2B5EF4-FFF2-40B4-BE49-F238E27FC236}">
                <a16:creationId xmlns:a16="http://schemas.microsoft.com/office/drawing/2014/main" id="{523570B7-B858-6BEF-985F-9BCD5910E5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4" y="-56462"/>
            <a:ext cx="4282696" cy="21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2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3C9EEF-E076-033D-D95C-5FB11E0269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B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4933B810-46E5-50F2-4F54-5119638B8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7" b="29640"/>
          <a:stretch/>
        </p:blipFill>
        <p:spPr>
          <a:xfrm>
            <a:off x="2034761" y="2395330"/>
            <a:ext cx="4096502" cy="1205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C12C95-EC47-B170-4A10-C51383DB4EB8}"/>
              </a:ext>
            </a:extLst>
          </p:cNvPr>
          <p:cNvSpPr/>
          <p:nvPr/>
        </p:nvSpPr>
        <p:spPr>
          <a:xfrm>
            <a:off x="290934" y="5443538"/>
            <a:ext cx="1871241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B8AC7FA1-0E4D-A841-57F7-0E6F1CCE6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2" y="324028"/>
            <a:ext cx="6139716" cy="5854755"/>
          </a:xfrm>
          <a:prstGeom prst="rect">
            <a:avLst/>
          </a:prstGeom>
        </p:spPr>
      </p:pic>
      <p:pic>
        <p:nvPicPr>
          <p:cNvPr id="12" name="Picture 11" descr="A blue heart on a black background&#10;&#10;Description automatically generated">
            <a:extLst>
              <a:ext uri="{FF2B5EF4-FFF2-40B4-BE49-F238E27FC236}">
                <a16:creationId xmlns:a16="http://schemas.microsoft.com/office/drawing/2014/main" id="{E411EC2D-10C5-1E0F-4ABC-CB7061C25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44" y="4982908"/>
            <a:ext cx="1871241" cy="1871241"/>
          </a:xfrm>
          <a:prstGeom prst="rect">
            <a:avLst/>
          </a:prstGeom>
        </p:spPr>
      </p:pic>
      <p:pic>
        <p:nvPicPr>
          <p:cNvPr id="15" name="Picture 14" descr="A white check mark in a square&#10;&#10;Description automatically generated">
            <a:extLst>
              <a:ext uri="{FF2B5EF4-FFF2-40B4-BE49-F238E27FC236}">
                <a16:creationId xmlns:a16="http://schemas.microsoft.com/office/drawing/2014/main" id="{78A90409-DF46-F688-A16C-744B91EEF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" y="2275888"/>
            <a:ext cx="1324765" cy="1324765"/>
          </a:xfrm>
          <a:prstGeom prst="rect">
            <a:avLst/>
          </a:prstGeom>
        </p:spPr>
      </p:pic>
      <p:pic>
        <p:nvPicPr>
          <p:cNvPr id="19" name="Picture 18" descr="Person sitting and writing">
            <a:extLst>
              <a:ext uri="{FF2B5EF4-FFF2-40B4-BE49-F238E27FC236}">
                <a16:creationId xmlns:a16="http://schemas.microsoft.com/office/drawing/2014/main" id="{BD98BD7A-828F-C1B9-90E9-ED3AD8E00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94" y="1034973"/>
            <a:ext cx="4241352" cy="38864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A629F2-A086-63BE-3A22-1EF1DC09C3CF}"/>
              </a:ext>
            </a:extLst>
          </p:cNvPr>
          <p:cNvSpPr txBox="1"/>
          <p:nvPr/>
        </p:nvSpPr>
        <p:spPr>
          <a:xfrm>
            <a:off x="1095054" y="3659529"/>
            <a:ext cx="495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“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Ysgrifennwch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ddyfyniad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eich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neu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wybodaeth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yma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CD2B3B-314C-F7A1-777B-46EE36452CD6}"/>
              </a:ext>
            </a:extLst>
          </p:cNvPr>
          <p:cNvSpPr txBox="1"/>
          <p:nvPr/>
        </p:nvSpPr>
        <p:spPr>
          <a:xfrm>
            <a:off x="528921" y="5585290"/>
            <a:ext cx="1290815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Ychwanegwch eich logo yma</a:t>
            </a: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4193B2-7D6D-F438-4657-B8B7727B5FEA}"/>
              </a:ext>
            </a:extLst>
          </p:cNvPr>
          <p:cNvSpPr txBox="1"/>
          <p:nvPr/>
        </p:nvSpPr>
        <p:spPr>
          <a:xfrm>
            <a:off x="7669747" y="3105834"/>
            <a:ext cx="224509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Mewnosodwch lun eich hun yn y gofod crwn yna dilëwch y blwch gwyrdd hwn.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9B823-2F79-CDCF-F6BB-05E50E85761C}"/>
              </a:ext>
            </a:extLst>
          </p:cNvPr>
          <p:cNvSpPr txBox="1"/>
          <p:nvPr/>
        </p:nvSpPr>
        <p:spPr>
          <a:xfrm>
            <a:off x="2163214" y="2554166"/>
            <a:ext cx="471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A53C"/>
                </a:solidFill>
              </a:rPr>
              <a:t>Cael </a:t>
            </a:r>
            <a:r>
              <a:rPr lang="en-US" sz="4800" b="1" dirty="0" err="1">
                <a:solidFill>
                  <a:srgbClr val="FFA53C"/>
                </a:solidFill>
              </a:rPr>
              <a:t>eich</a:t>
            </a:r>
            <a:r>
              <a:rPr lang="en-US" sz="4800" b="1" dirty="0">
                <a:solidFill>
                  <a:srgbClr val="FFA53C"/>
                </a:solidFill>
              </a:rPr>
              <a:t> </a:t>
            </a:r>
            <a:r>
              <a:rPr lang="en-US" sz="4800" b="1" dirty="0" err="1">
                <a:solidFill>
                  <a:srgbClr val="FFA53C"/>
                </a:solidFill>
              </a:rPr>
              <a:t>clywed</a:t>
            </a:r>
            <a:endParaRPr lang="en-GB" sz="4800" b="1" dirty="0">
              <a:solidFill>
                <a:srgbClr val="FFA53C"/>
              </a:solidFill>
            </a:endParaRPr>
          </a:p>
        </p:txBody>
      </p: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A8D114A-A043-6BEF-2EE3-945EDB9D3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60" y="5596552"/>
            <a:ext cx="5725764" cy="937420"/>
          </a:xfrm>
          <a:prstGeom prst="rect">
            <a:avLst/>
          </a:prstGeom>
        </p:spPr>
      </p:pic>
      <p:pic>
        <p:nvPicPr>
          <p:cNvPr id="20" name="Picture 19" descr="A white logo with white text&#10;&#10;Description automatically generated">
            <a:extLst>
              <a:ext uri="{FF2B5EF4-FFF2-40B4-BE49-F238E27FC236}">
                <a16:creationId xmlns:a16="http://schemas.microsoft.com/office/drawing/2014/main" id="{8D4937F6-C693-F3F4-122F-F53206B84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4" y="-56462"/>
            <a:ext cx="4282696" cy="21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8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4EA5E9-20BE-F758-2847-2472F0F17A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B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9CB19E3A-CD12-706A-369D-8A57331CD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5" b="6102"/>
          <a:stretch/>
        </p:blipFill>
        <p:spPr>
          <a:xfrm>
            <a:off x="1949683" y="2282113"/>
            <a:ext cx="4622278" cy="9340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2B34BA-D5B8-A049-8B17-16764D7595AA}"/>
              </a:ext>
            </a:extLst>
          </p:cNvPr>
          <p:cNvSpPr/>
          <p:nvPr/>
        </p:nvSpPr>
        <p:spPr>
          <a:xfrm>
            <a:off x="290934" y="5443538"/>
            <a:ext cx="1871241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7AAEE000-5550-B99D-5565-9CBF6F2AF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84" y="288646"/>
            <a:ext cx="6139716" cy="5854755"/>
          </a:xfrm>
          <a:prstGeom prst="rect">
            <a:avLst/>
          </a:prstGeom>
        </p:spPr>
      </p:pic>
      <p:pic>
        <p:nvPicPr>
          <p:cNvPr id="12" name="Picture 11" descr="A blue heart on a black background&#10;&#10;Description automatically generated">
            <a:extLst>
              <a:ext uri="{FF2B5EF4-FFF2-40B4-BE49-F238E27FC236}">
                <a16:creationId xmlns:a16="http://schemas.microsoft.com/office/drawing/2014/main" id="{E2C64D65-872E-0FBF-5E64-C17E69A7B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44" y="4982908"/>
            <a:ext cx="1871241" cy="1871241"/>
          </a:xfrm>
          <a:prstGeom prst="rect">
            <a:avLst/>
          </a:prstGeom>
        </p:spPr>
      </p:pic>
      <p:pic>
        <p:nvPicPr>
          <p:cNvPr id="15" name="Picture 14" descr="A white check mark in a square&#10;&#10;Description automatically generated">
            <a:extLst>
              <a:ext uri="{FF2B5EF4-FFF2-40B4-BE49-F238E27FC236}">
                <a16:creationId xmlns:a16="http://schemas.microsoft.com/office/drawing/2014/main" id="{AD909CDC-9C08-7D7D-F41D-0C72206E0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" y="2185035"/>
            <a:ext cx="1324765" cy="1324765"/>
          </a:xfrm>
          <a:prstGeom prst="rect">
            <a:avLst/>
          </a:prstGeom>
        </p:spPr>
      </p:pic>
      <p:pic>
        <p:nvPicPr>
          <p:cNvPr id="19" name="Picture 18" descr="Man with cane">
            <a:extLst>
              <a:ext uri="{FF2B5EF4-FFF2-40B4-BE49-F238E27FC236}">
                <a16:creationId xmlns:a16="http://schemas.microsoft.com/office/drawing/2014/main" id="{8C58CBB6-ACE6-D2E5-B5F6-97BA28D73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95" y="978651"/>
            <a:ext cx="4258872" cy="38864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AB80F2-A616-C179-1837-3DCB83C9FDE3}"/>
              </a:ext>
            </a:extLst>
          </p:cNvPr>
          <p:cNvSpPr txBox="1"/>
          <p:nvPr/>
        </p:nvSpPr>
        <p:spPr>
          <a:xfrm>
            <a:off x="1105020" y="3921353"/>
            <a:ext cx="495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“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Ysgrifennwch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ddyfyniad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eich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neu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wybodaeth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yma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1235D-6EFA-011E-CD45-40D29CEEC4F0}"/>
              </a:ext>
            </a:extLst>
          </p:cNvPr>
          <p:cNvSpPr txBox="1"/>
          <p:nvPr/>
        </p:nvSpPr>
        <p:spPr>
          <a:xfrm>
            <a:off x="528921" y="5585290"/>
            <a:ext cx="1290815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Ychwanegwch eich logo yma</a:t>
            </a: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29A78-951A-E9B1-49CD-D13D5D7B352C}"/>
              </a:ext>
            </a:extLst>
          </p:cNvPr>
          <p:cNvSpPr txBox="1"/>
          <p:nvPr/>
        </p:nvSpPr>
        <p:spPr>
          <a:xfrm>
            <a:off x="7669747" y="3105834"/>
            <a:ext cx="224509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Mewnosodwch lun eich hun yn y gofod crwn yna dilëwch y blwch gwyrdd hwn.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4B80616-CD01-713D-962D-6CBFCB2AA5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60" y="5596552"/>
            <a:ext cx="5725764" cy="937420"/>
          </a:xfrm>
          <a:prstGeom prst="rect">
            <a:avLst/>
          </a:prstGeom>
        </p:spPr>
      </p:pic>
      <p:pic>
        <p:nvPicPr>
          <p:cNvPr id="18" name="Picture 17" descr="A white logo with white text&#10;&#10;Description automatically generated">
            <a:extLst>
              <a:ext uri="{FF2B5EF4-FFF2-40B4-BE49-F238E27FC236}">
                <a16:creationId xmlns:a16="http://schemas.microsoft.com/office/drawing/2014/main" id="{732BF68C-5285-9106-F1A1-B3533724CA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4" y="-56462"/>
            <a:ext cx="4282696" cy="2160696"/>
          </a:xfrm>
          <a:prstGeom prst="rect">
            <a:avLst/>
          </a:prstGeom>
        </p:spPr>
      </p:pic>
      <p:pic>
        <p:nvPicPr>
          <p:cNvPr id="20" name="Picture 19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CF1737A4-280E-C73F-9250-645F99E72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5" b="6102"/>
          <a:stretch/>
        </p:blipFill>
        <p:spPr>
          <a:xfrm>
            <a:off x="2081342" y="3026483"/>
            <a:ext cx="2454635" cy="848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C8D47-181E-84DF-E404-F8303B1627E3}"/>
              </a:ext>
            </a:extLst>
          </p:cNvPr>
          <p:cNvSpPr txBox="1"/>
          <p:nvPr/>
        </p:nvSpPr>
        <p:spPr>
          <a:xfrm>
            <a:off x="2213928" y="2267286"/>
            <a:ext cx="4181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A53C"/>
                </a:solidFill>
              </a:rPr>
              <a:t>Hawliau</a:t>
            </a:r>
            <a:r>
              <a:rPr lang="en-US" sz="4800" b="1" dirty="0">
                <a:solidFill>
                  <a:srgbClr val="FFA53C"/>
                </a:solidFill>
              </a:rPr>
              <a:t> </a:t>
            </a:r>
            <a:r>
              <a:rPr lang="en-US" sz="4800" b="1" dirty="0" err="1">
                <a:solidFill>
                  <a:srgbClr val="FFA53C"/>
                </a:solidFill>
              </a:rPr>
              <a:t>wedi'u</a:t>
            </a:r>
            <a:r>
              <a:rPr lang="en-US" sz="4800" b="1" dirty="0">
                <a:solidFill>
                  <a:srgbClr val="FFA53C"/>
                </a:solidFill>
              </a:rPr>
              <a:t> </a:t>
            </a:r>
            <a:endParaRPr lang="en-GB" sz="4800" b="1" dirty="0">
              <a:solidFill>
                <a:srgbClr val="FFA53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3DB224-0728-665B-A162-594557A9BEFC}"/>
              </a:ext>
            </a:extLst>
          </p:cNvPr>
          <p:cNvSpPr txBox="1"/>
          <p:nvPr/>
        </p:nvSpPr>
        <p:spPr>
          <a:xfrm>
            <a:off x="2213928" y="2903415"/>
            <a:ext cx="1945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A53C"/>
                </a:solidFill>
              </a:rPr>
              <a:t>cynnal</a:t>
            </a:r>
            <a:endParaRPr lang="en-GB" sz="4800" b="1" dirty="0">
              <a:solidFill>
                <a:srgbClr val="FFA5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0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1377E1-9351-63E0-D037-8975287D0801}"/>
              </a:ext>
            </a:extLst>
          </p:cNvPr>
          <p:cNvSpPr/>
          <p:nvPr/>
        </p:nvSpPr>
        <p:spPr>
          <a:xfrm>
            <a:off x="-52800" y="-17695"/>
            <a:ext cx="12323458" cy="6858000"/>
          </a:xfrm>
          <a:prstGeom prst="rect">
            <a:avLst/>
          </a:prstGeom>
          <a:solidFill>
            <a:srgbClr val="363B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1674F7CD-A7B5-D3C4-899D-434C6313BC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1" b="35268"/>
          <a:stretch/>
        </p:blipFill>
        <p:spPr>
          <a:xfrm>
            <a:off x="7489925" y="4133450"/>
            <a:ext cx="4096502" cy="862751"/>
          </a:xfrm>
          <a:prstGeom prst="rect">
            <a:avLst/>
          </a:prstGeom>
        </p:spPr>
      </p:pic>
      <p:pic>
        <p:nvPicPr>
          <p:cNvPr id="34" name="Picture 33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BC9FED66-C3D0-5460-4BD9-F0976789B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6"/>
          <a:stretch/>
        </p:blipFill>
        <p:spPr>
          <a:xfrm>
            <a:off x="7277938" y="3182921"/>
            <a:ext cx="4752384" cy="1105400"/>
          </a:xfrm>
          <a:prstGeom prst="rect">
            <a:avLst/>
          </a:prstGeom>
        </p:spPr>
      </p:pic>
      <p:pic>
        <p:nvPicPr>
          <p:cNvPr id="33" name="Picture 32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D0ACBAC1-E48D-FF1D-AB6C-FACD74268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" b="66716"/>
          <a:stretch/>
        </p:blipFill>
        <p:spPr>
          <a:xfrm>
            <a:off x="7326921" y="1980389"/>
            <a:ext cx="4982398" cy="1096802"/>
          </a:xfrm>
          <a:prstGeom prst="rect">
            <a:avLst/>
          </a:prstGeom>
        </p:spPr>
      </p:pic>
      <p:pic>
        <p:nvPicPr>
          <p:cNvPr id="32" name="Picture 31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99BE974D-9F43-9D1E-3A28-943A971E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5" b="33844"/>
          <a:stretch/>
        </p:blipFill>
        <p:spPr>
          <a:xfrm>
            <a:off x="7434705" y="1003208"/>
            <a:ext cx="4096502" cy="1052408"/>
          </a:xfrm>
          <a:prstGeom prst="rect">
            <a:avLst/>
          </a:prstGeom>
        </p:spPr>
      </p:pic>
      <p:pic>
        <p:nvPicPr>
          <p:cNvPr id="31" name="Picture 30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41CA5380-84BC-F2D8-129A-74CFE4394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3" b="5190"/>
          <a:stretch/>
        </p:blipFill>
        <p:spPr>
          <a:xfrm>
            <a:off x="1875096" y="4275104"/>
            <a:ext cx="4096502" cy="902315"/>
          </a:xfrm>
          <a:prstGeom prst="rect">
            <a:avLst/>
          </a:prstGeom>
        </p:spPr>
      </p:pic>
      <p:pic>
        <p:nvPicPr>
          <p:cNvPr id="30" name="Picture 29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EC2C58B5-A92B-FEC1-3475-87812A091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36654" r="-465" b="29801"/>
          <a:stretch/>
        </p:blipFill>
        <p:spPr>
          <a:xfrm>
            <a:off x="1927115" y="3045865"/>
            <a:ext cx="3028343" cy="1113127"/>
          </a:xfrm>
          <a:prstGeom prst="rect">
            <a:avLst/>
          </a:prstGeom>
        </p:spPr>
      </p:pic>
      <p:pic>
        <p:nvPicPr>
          <p:cNvPr id="29" name="Picture 28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34701651-D45E-6E1A-68DF-E53137F36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 b="68810"/>
          <a:stretch/>
        </p:blipFill>
        <p:spPr>
          <a:xfrm>
            <a:off x="1905520" y="2228232"/>
            <a:ext cx="2696297" cy="9546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6BD61-654B-CB34-FD76-ADEB33AAFC8E}"/>
              </a:ext>
            </a:extLst>
          </p:cNvPr>
          <p:cNvSpPr/>
          <p:nvPr/>
        </p:nvSpPr>
        <p:spPr>
          <a:xfrm>
            <a:off x="290934" y="5443538"/>
            <a:ext cx="1871241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blue heart on a black background&#10;&#10;Description automatically generated">
            <a:extLst>
              <a:ext uri="{FF2B5EF4-FFF2-40B4-BE49-F238E27FC236}">
                <a16:creationId xmlns:a16="http://schemas.microsoft.com/office/drawing/2014/main" id="{F8400D0F-B801-3FFE-B509-520172247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44" y="4982908"/>
            <a:ext cx="1871241" cy="1871241"/>
          </a:xfrm>
          <a:prstGeom prst="rect">
            <a:avLst/>
          </a:prstGeom>
        </p:spPr>
      </p:pic>
      <p:pic>
        <p:nvPicPr>
          <p:cNvPr id="15" name="Picture 14" descr="A white check mark in a square&#10;&#10;Description automatically generated">
            <a:extLst>
              <a:ext uri="{FF2B5EF4-FFF2-40B4-BE49-F238E27FC236}">
                <a16:creationId xmlns:a16="http://schemas.microsoft.com/office/drawing/2014/main" id="{06312A2D-7C65-6719-EA2F-B1DB1A931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5" y="2008943"/>
            <a:ext cx="1324765" cy="1324765"/>
          </a:xfrm>
          <a:prstGeom prst="rect">
            <a:avLst/>
          </a:prstGeom>
        </p:spPr>
      </p:pic>
      <p:pic>
        <p:nvPicPr>
          <p:cNvPr id="16" name="Picture 15" descr="A white check mark in a square&#10;&#10;Description automatically generated">
            <a:extLst>
              <a:ext uri="{FF2B5EF4-FFF2-40B4-BE49-F238E27FC236}">
                <a16:creationId xmlns:a16="http://schemas.microsoft.com/office/drawing/2014/main" id="{7DAE7C27-BE5B-8CE2-B8E9-9125D4332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4" y="3008752"/>
            <a:ext cx="1324765" cy="1324765"/>
          </a:xfrm>
          <a:prstGeom prst="rect">
            <a:avLst/>
          </a:prstGeom>
        </p:spPr>
      </p:pic>
      <p:pic>
        <p:nvPicPr>
          <p:cNvPr id="17" name="Picture 16" descr="A white check mark in a square&#10;&#10;Description automatically generated">
            <a:extLst>
              <a:ext uri="{FF2B5EF4-FFF2-40B4-BE49-F238E27FC236}">
                <a16:creationId xmlns:a16="http://schemas.microsoft.com/office/drawing/2014/main" id="{7D996C34-6E77-DAA7-6C07-E97FA6C5F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5" y="3991034"/>
            <a:ext cx="1324765" cy="1324765"/>
          </a:xfrm>
          <a:prstGeom prst="rect">
            <a:avLst/>
          </a:prstGeom>
        </p:spPr>
      </p:pic>
      <p:pic>
        <p:nvPicPr>
          <p:cNvPr id="18" name="Picture 17" descr="A white check mark in a square&#10;&#10;Description automatically generated">
            <a:extLst>
              <a:ext uri="{FF2B5EF4-FFF2-40B4-BE49-F238E27FC236}">
                <a16:creationId xmlns:a16="http://schemas.microsoft.com/office/drawing/2014/main" id="{3FA13A28-2A5C-39EE-79C4-29F612B1F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46" y="1907297"/>
            <a:ext cx="1324765" cy="1324765"/>
          </a:xfrm>
          <a:prstGeom prst="rect">
            <a:avLst/>
          </a:prstGeom>
        </p:spPr>
      </p:pic>
      <p:pic>
        <p:nvPicPr>
          <p:cNvPr id="19" name="Picture 18" descr="A white check mark in a square&#10;&#10;Description automatically generated">
            <a:extLst>
              <a:ext uri="{FF2B5EF4-FFF2-40B4-BE49-F238E27FC236}">
                <a16:creationId xmlns:a16="http://schemas.microsoft.com/office/drawing/2014/main" id="{26747207-F814-C61B-4CEC-FE44F2399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85" y="2963556"/>
            <a:ext cx="1324765" cy="1324765"/>
          </a:xfrm>
          <a:prstGeom prst="rect">
            <a:avLst/>
          </a:prstGeom>
        </p:spPr>
      </p:pic>
      <p:pic>
        <p:nvPicPr>
          <p:cNvPr id="20" name="Picture 19" descr="A white check mark in a square&#10;&#10;Description automatically generated">
            <a:extLst>
              <a:ext uri="{FF2B5EF4-FFF2-40B4-BE49-F238E27FC236}">
                <a16:creationId xmlns:a16="http://schemas.microsoft.com/office/drawing/2014/main" id="{5BB78741-475E-0DA8-5BC6-488BF69CF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24" y="3985131"/>
            <a:ext cx="1324765" cy="1324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E08C8-6C34-112D-51B8-0F71B17C63ED}"/>
              </a:ext>
            </a:extLst>
          </p:cNvPr>
          <p:cNvSpPr txBox="1"/>
          <p:nvPr/>
        </p:nvSpPr>
        <p:spPr>
          <a:xfrm>
            <a:off x="2280511" y="2255826"/>
            <a:ext cx="361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A53C"/>
                </a:solidFill>
              </a:rPr>
              <a:t>Hyder</a:t>
            </a:r>
            <a:endParaRPr lang="en-GB" sz="4800" b="1" dirty="0">
              <a:solidFill>
                <a:srgbClr val="FFA53C"/>
              </a:solidFill>
            </a:endParaRPr>
          </a:p>
        </p:txBody>
      </p:sp>
      <p:pic>
        <p:nvPicPr>
          <p:cNvPr id="3" name="Picture 2" descr="A white check mark in a square&#10;&#10;Description automatically generated">
            <a:extLst>
              <a:ext uri="{FF2B5EF4-FFF2-40B4-BE49-F238E27FC236}">
                <a16:creationId xmlns:a16="http://schemas.microsoft.com/office/drawing/2014/main" id="{2CD222B8-FD08-DD44-C143-C3CC8AEEE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20" y="860550"/>
            <a:ext cx="1324765" cy="1324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26590-1950-F3FE-FA34-EC380D75B584}"/>
              </a:ext>
            </a:extLst>
          </p:cNvPr>
          <p:cNvSpPr txBox="1"/>
          <p:nvPr/>
        </p:nvSpPr>
        <p:spPr>
          <a:xfrm>
            <a:off x="2250050" y="3210515"/>
            <a:ext cx="361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A53C"/>
                </a:solidFill>
              </a:rPr>
              <a:t>Dewrder</a:t>
            </a:r>
            <a:endParaRPr lang="en-GB" sz="4800" b="1" dirty="0">
              <a:solidFill>
                <a:srgbClr val="FFA53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E52B0-23F5-3F80-BDBE-2E12F10F9825}"/>
              </a:ext>
            </a:extLst>
          </p:cNvPr>
          <p:cNvSpPr txBox="1"/>
          <p:nvPr/>
        </p:nvSpPr>
        <p:spPr>
          <a:xfrm>
            <a:off x="2241850" y="4165204"/>
            <a:ext cx="361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A53C"/>
                </a:solidFill>
              </a:rPr>
              <a:t>Ymgyfraniad</a:t>
            </a:r>
            <a:endParaRPr lang="en-GB" sz="4800" b="1" dirty="0">
              <a:solidFill>
                <a:srgbClr val="FFA53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D16CA-EB15-88D6-B57C-5A74253C8C21}"/>
              </a:ext>
            </a:extLst>
          </p:cNvPr>
          <p:cNvSpPr txBox="1"/>
          <p:nvPr/>
        </p:nvSpPr>
        <p:spPr>
          <a:xfrm>
            <a:off x="7628920" y="4142161"/>
            <a:ext cx="440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A53C"/>
                </a:solidFill>
              </a:rPr>
              <a:t>Hawliau</a:t>
            </a:r>
            <a:r>
              <a:rPr lang="en-US" sz="4800" b="1" dirty="0">
                <a:solidFill>
                  <a:srgbClr val="FFA53C"/>
                </a:solidFill>
              </a:rPr>
              <a:t> </a:t>
            </a:r>
            <a:r>
              <a:rPr lang="en-US" sz="4800" b="1" dirty="0" err="1">
                <a:solidFill>
                  <a:srgbClr val="FFA53C"/>
                </a:solidFill>
              </a:rPr>
              <a:t>wedi’u</a:t>
            </a:r>
            <a:endParaRPr lang="en-GB" sz="4800" b="1" dirty="0">
              <a:solidFill>
                <a:srgbClr val="FFA53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D50F3-5C2C-C3D6-888B-0875520A5534}"/>
              </a:ext>
            </a:extLst>
          </p:cNvPr>
          <p:cNvSpPr txBox="1"/>
          <p:nvPr/>
        </p:nvSpPr>
        <p:spPr>
          <a:xfrm>
            <a:off x="7663215" y="3142928"/>
            <a:ext cx="406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A53C"/>
                </a:solidFill>
              </a:rPr>
              <a:t>Yn </a:t>
            </a:r>
            <a:r>
              <a:rPr lang="en-US" sz="4800" b="1" dirty="0" err="1">
                <a:solidFill>
                  <a:srgbClr val="FFA53C"/>
                </a:solidFill>
              </a:rPr>
              <a:t>gynwysedig</a:t>
            </a:r>
            <a:endParaRPr lang="en-GB" sz="4800" b="1" dirty="0">
              <a:solidFill>
                <a:srgbClr val="FFA53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D1B7F6-69BD-F330-CD19-3930753F9C57}"/>
              </a:ext>
            </a:extLst>
          </p:cNvPr>
          <p:cNvSpPr txBox="1"/>
          <p:nvPr/>
        </p:nvSpPr>
        <p:spPr>
          <a:xfrm>
            <a:off x="7663216" y="2059467"/>
            <a:ext cx="4367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A53C"/>
                </a:solidFill>
              </a:rPr>
              <a:t>Cael </a:t>
            </a:r>
            <a:r>
              <a:rPr lang="en-US" sz="4800" b="1" dirty="0" err="1">
                <a:solidFill>
                  <a:srgbClr val="FFA53C"/>
                </a:solidFill>
              </a:rPr>
              <a:t>eich</a:t>
            </a:r>
            <a:r>
              <a:rPr lang="en-US" sz="4800" b="1" dirty="0">
                <a:solidFill>
                  <a:srgbClr val="FFA53C"/>
                </a:solidFill>
              </a:rPr>
              <a:t> </a:t>
            </a:r>
            <a:r>
              <a:rPr lang="en-US" sz="4800" b="1" dirty="0" err="1">
                <a:solidFill>
                  <a:srgbClr val="FFA53C"/>
                </a:solidFill>
              </a:rPr>
              <a:t>clywed</a:t>
            </a:r>
            <a:endParaRPr lang="en-GB" sz="4800" b="1" dirty="0">
              <a:solidFill>
                <a:srgbClr val="FFA53C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4EBC42-2A15-CA9B-B043-A0096664A274}"/>
              </a:ext>
            </a:extLst>
          </p:cNvPr>
          <p:cNvSpPr txBox="1"/>
          <p:nvPr/>
        </p:nvSpPr>
        <p:spPr>
          <a:xfrm>
            <a:off x="7699990" y="1076300"/>
            <a:ext cx="361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A53C"/>
                </a:solidFill>
              </a:rPr>
              <a:t>Cyfranogiad</a:t>
            </a:r>
            <a:endParaRPr lang="en-GB" sz="4800" b="1" dirty="0">
              <a:solidFill>
                <a:srgbClr val="FFA53C"/>
              </a:solidFill>
            </a:endParaRPr>
          </a:p>
        </p:txBody>
      </p:sp>
      <p:pic>
        <p:nvPicPr>
          <p:cNvPr id="21" name="Picture 20" descr="Blue lines of tape on a black background&#10;&#10;Description automatically generated">
            <a:extLst>
              <a:ext uri="{FF2B5EF4-FFF2-40B4-BE49-F238E27FC236}">
                <a16:creationId xmlns:a16="http://schemas.microsoft.com/office/drawing/2014/main" id="{9E03B37A-B61E-729C-1921-FDA5CCB53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5" b="33844"/>
          <a:stretch/>
        </p:blipFill>
        <p:spPr>
          <a:xfrm>
            <a:off x="7504510" y="4722727"/>
            <a:ext cx="2349690" cy="7906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7E011E-3F93-E32E-90B2-A12032660A9D}"/>
              </a:ext>
            </a:extLst>
          </p:cNvPr>
          <p:cNvSpPr txBox="1"/>
          <p:nvPr/>
        </p:nvSpPr>
        <p:spPr>
          <a:xfrm>
            <a:off x="7628920" y="4657203"/>
            <a:ext cx="2168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A53C"/>
                </a:solidFill>
              </a:rPr>
              <a:t>cynnal</a:t>
            </a:r>
            <a:endParaRPr lang="en-GB" sz="4800" b="1" dirty="0">
              <a:solidFill>
                <a:srgbClr val="FFA53C"/>
              </a:solidFill>
            </a:endParaRPr>
          </a:p>
        </p:txBody>
      </p:sp>
      <p:pic>
        <p:nvPicPr>
          <p:cNvPr id="22" name="Picture 2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04C48C7-BCB3-2782-7D30-DDB48EF06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60" y="5596552"/>
            <a:ext cx="5725764" cy="937420"/>
          </a:xfrm>
          <a:prstGeom prst="rect">
            <a:avLst/>
          </a:prstGeom>
        </p:spPr>
      </p:pic>
      <p:pic>
        <p:nvPicPr>
          <p:cNvPr id="23" name="Picture 22" descr="A white logo with white text&#10;&#10;Description automatically generated">
            <a:extLst>
              <a:ext uri="{FF2B5EF4-FFF2-40B4-BE49-F238E27FC236}">
                <a16:creationId xmlns:a16="http://schemas.microsoft.com/office/drawing/2014/main" id="{F4CE9D84-BA86-DC57-671C-2EA5E2DB6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4" y="-56462"/>
            <a:ext cx="4282696" cy="21606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10D0CD-625D-A275-FDAC-8638F4795CF8}"/>
              </a:ext>
            </a:extLst>
          </p:cNvPr>
          <p:cNvSpPr txBox="1"/>
          <p:nvPr/>
        </p:nvSpPr>
        <p:spPr>
          <a:xfrm>
            <a:off x="528921" y="5585290"/>
            <a:ext cx="1290815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Ychwanegwch eich logo yma</a:t>
            </a: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1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a7c33f-6ceb-47ca-b5f3-dc296121dd3e">
      <Terms xmlns="http://schemas.microsoft.com/office/infopath/2007/PartnerControls"/>
    </lcf76f155ced4ddcb4097134ff3c332f>
    <TaxCatchAll xmlns="1dbf5afa-48de-4a31-a281-d5404744ca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6C2F4E5533A4382883BAC85B81397" ma:contentTypeVersion="18" ma:contentTypeDescription="Create a new document." ma:contentTypeScope="" ma:versionID="4220fac6466c07e7fb1f7ccf26ef34ed">
  <xsd:schema xmlns:xsd="http://www.w3.org/2001/XMLSchema" xmlns:xs="http://www.w3.org/2001/XMLSchema" xmlns:p="http://schemas.microsoft.com/office/2006/metadata/properties" xmlns:ns2="91a7c33f-6ceb-47ca-b5f3-dc296121dd3e" xmlns:ns3="1130403f-34ba-4c2e-9282-a39355f6d377" xmlns:ns4="1dbf5afa-48de-4a31-a281-d5404744caed" targetNamespace="http://schemas.microsoft.com/office/2006/metadata/properties" ma:root="true" ma:fieldsID="af3c3808cf2bc7280373cdf01bec131b" ns2:_="" ns3:_="" ns4:_="">
    <xsd:import namespace="91a7c33f-6ceb-47ca-b5f3-dc296121dd3e"/>
    <xsd:import namespace="1130403f-34ba-4c2e-9282-a39355f6d377"/>
    <xsd:import namespace="1dbf5afa-48de-4a31-a281-d5404744c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7c33f-6ceb-47ca-b5f3-dc296121d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b60a3e-0406-48f8-bbfc-0685756c0e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0403f-34ba-4c2e-9282-a39355f6d37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f5afa-48de-4a31-a281-d5404744cae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c0f31fe-b425-469c-acbc-cbdf896eb7c0}" ma:internalName="TaxCatchAll" ma:showField="CatchAllData" ma:web="1130403f-34ba-4c2e-9282-a39355f6d3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41DB1B-19BA-474B-B8F5-5E565451C4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52B7B2-1FB9-44B2-9536-4AF08EF02A8B}">
  <ds:schemaRefs>
    <ds:schemaRef ds:uri="http://schemas.microsoft.com/office/2006/metadata/properties"/>
    <ds:schemaRef ds:uri="http://schemas.microsoft.com/office/infopath/2007/PartnerControls"/>
    <ds:schemaRef ds:uri="91a7c33f-6ceb-47ca-b5f3-dc296121dd3e"/>
    <ds:schemaRef ds:uri="1dbf5afa-48de-4a31-a281-d5404744caed"/>
  </ds:schemaRefs>
</ds:datastoreItem>
</file>

<file path=customXml/itemProps3.xml><?xml version="1.0" encoding="utf-8"?>
<ds:datastoreItem xmlns:ds="http://schemas.openxmlformats.org/officeDocument/2006/customXml" ds:itemID="{DDAB150B-EC44-45D3-BA69-7855F48F5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7c33f-6ceb-47ca-b5f3-dc296121dd3e"/>
    <ds:schemaRef ds:uri="1130403f-34ba-4c2e-9282-a39355f6d377"/>
    <ds:schemaRef ds:uri="1dbf5afa-48de-4a31-a281-d5404744c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113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Crouch</dc:creator>
  <cp:lastModifiedBy>Lorna Crouch</cp:lastModifiedBy>
  <cp:revision>3</cp:revision>
  <dcterms:created xsi:type="dcterms:W3CDTF">2023-08-21T14:16:00Z</dcterms:created>
  <dcterms:modified xsi:type="dcterms:W3CDTF">2024-08-27T14:34:50Z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0x01010094D6C2F4E5533A4382883BAC85B81397</vt:lpwstr>
  </property>
  <property fmtid="{D5CDD505-2E9C-101B-9397-08002B2CF9AE}" pid="3" name="MediaServiceImageTags">
    <vt:lpwstr/>
  </property>
</Properties>
</file>